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5143500" cx="9144000"/>
  <p:notesSz cx="6858000" cy="9144000"/>
  <p:embeddedFontLst>
    <p:embeddedFont>
      <p:font typeface="Encode Sans Semi Condensed"/>
      <p:regular r:id="rId78"/>
      <p:bold r:id="rId79"/>
    </p:embeddedFont>
    <p:embeddedFont>
      <p:font typeface="Cambria Math"/>
      <p:regular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CambriaMath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EncodeSansSemiCondensed-bold.fntdata"/><Relationship Id="rId34" Type="http://schemas.openxmlformats.org/officeDocument/2006/relationships/slide" Target="slides/slide27.xml"/><Relationship Id="rId78" Type="http://schemas.openxmlformats.org/officeDocument/2006/relationships/font" Target="fonts/EncodeSansSemiCondensed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b330949d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b330949d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fdf55bb5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cfdf55bb54_0_288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fdf55bb5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cfdf55bb54_0_30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fdf55bb5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cfdf55bb54_0_31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fdf55bb5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cfdf55bb54_0_32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fdf55bb5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cfdf55bb54_0_33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fdf55bb5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cfdf55bb54_0_341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fdf55bb5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cfdf55bb54_0_3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fdf55bb5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cfdf55bb54_0_35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fdf55bb54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cfdf55bb54_0_461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fdf55bb5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cfdf55bb54_0_46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df55bb54_0_266:notes"/>
          <p:cNvSpPr/>
          <p:nvPr>
            <p:ph idx="2" type="sldImg"/>
          </p:nvPr>
        </p:nvSpPr>
        <p:spPr>
          <a:xfrm>
            <a:off x="696603" y="1143591"/>
            <a:ext cx="54648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fdf55bb54_0_266:notes"/>
          <p:cNvSpPr txBox="1"/>
          <p:nvPr>
            <p:ph idx="1" type="body"/>
          </p:nvPr>
        </p:nvSpPr>
        <p:spPr>
          <a:xfrm>
            <a:off x="685645" y="4399997"/>
            <a:ext cx="54867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cfdf55bb54_0_266:notes"/>
          <p:cNvSpPr txBox="1"/>
          <p:nvPr>
            <p:ph idx="12" type="sldNum"/>
          </p:nvPr>
        </p:nvSpPr>
        <p:spPr>
          <a:xfrm>
            <a:off x="3885320" y="8685320"/>
            <a:ext cx="2971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fdf55bb5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cfdf55bb54_0_47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fdf55bb5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cfdf55bb54_0_51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cfdf55bb5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cfdf55bb54_0_52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fdf55bb54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cfdf55bb54_0_53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71f45d5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1071f45d539_0_9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cfdf55bb54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cfdf55bb54_0_65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cfdf55bb54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cfdf55bb54_0_69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cfdf55bb54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cfdf55bb54_0_70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cfdf55bb54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cfdf55bb54_0_71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cfdf55bb54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cfdf55bb54_0_72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b330949d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3b330949d6_0_54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cfdf55bb5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cfdf55bb54_0_73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cfdf55bb5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cfdf55bb54_0_7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fdf55bb54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cfdf55bb54_0_77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cfdf55bb5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cfdf55bb54_0_79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cfdf55bb5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cfdf55bb54_0_82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cfdf55bb54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cfdf55bb54_0_86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fdf55bb54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cfdf55bb54_0_90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cfdf55bb5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cfdf55bb54_0_9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cfdf55bb54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cfdf55bb54_0_100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cfdf55bb54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cfdf55bb54_0_106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b330949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3b330949d6_0_431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cfdf55bb54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cfdf55bb54_0_112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cfdf55bb54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gcfdf55bb54_0_118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cfdf55bb54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cfdf55bb54_0_12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cfdf55bb54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cfdf55bb54_0_125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fdf55bb54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gcfdf55bb54_0_126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cfdf55bb54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gcfdf55bb54_0_127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cfdf55bb5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gcfdf55bb54_0_1278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cfdf55bb54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gcfdf55bb54_0_128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3b330949d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13b330949d6_0_37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cfdf55bb54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gcfdf55bb54_0_130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b330949d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3b330949d6_0_39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cfdf55bb54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cfdf55bb54_0_131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cfdf55bb54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cfdf55bb54_0_129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cfdf55bb54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cfdf55bb54_0_132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3b330949d6_0_369:notes"/>
          <p:cNvSpPr/>
          <p:nvPr>
            <p:ph idx="2" type="sldImg"/>
          </p:nvPr>
        </p:nvSpPr>
        <p:spPr>
          <a:xfrm>
            <a:off x="696603" y="1143591"/>
            <a:ext cx="54648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g13b330949d6_0_369:notes"/>
          <p:cNvSpPr txBox="1"/>
          <p:nvPr>
            <p:ph idx="1" type="body"/>
          </p:nvPr>
        </p:nvSpPr>
        <p:spPr>
          <a:xfrm>
            <a:off x="685645" y="4399997"/>
            <a:ext cx="54867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13b330949d6_0_369:notes"/>
          <p:cNvSpPr txBox="1"/>
          <p:nvPr>
            <p:ph idx="12" type="sldNum"/>
          </p:nvPr>
        </p:nvSpPr>
        <p:spPr>
          <a:xfrm>
            <a:off x="3885320" y="8685320"/>
            <a:ext cx="2971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071f45d53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g1071f45d539_0_2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071f45d53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g1071f45d539_0_280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071f45d53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1071f45d539_0_31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071f45d53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1071f45d539_0_320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071f45d53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1071f45d539_0_3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071f45d53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1071f45d539_0_37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b330949d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3b330949d6_0_421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071f45d53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g1071f45d539_0_40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071f45d53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g1071f45d539_0_43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071f45d53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1071f45d539_0_48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071f45d53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g1071f45d539_0_52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071f45d53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g1071f45d539_0_57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071f45d539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g1071f45d539_0_62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071f45d539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g1071f45d539_0_67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071f45d539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g1071f45d539_0_73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071f45d539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1071f45d539_0_79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071f45d539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g1071f45d539_0_85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b330949d6_0_386:notes"/>
          <p:cNvSpPr/>
          <p:nvPr>
            <p:ph idx="2" type="sldImg"/>
          </p:nvPr>
        </p:nvSpPr>
        <p:spPr>
          <a:xfrm>
            <a:off x="696603" y="1143591"/>
            <a:ext cx="5464800" cy="308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3b330949d6_0_386:notes"/>
          <p:cNvSpPr txBox="1"/>
          <p:nvPr>
            <p:ph idx="1" type="body"/>
          </p:nvPr>
        </p:nvSpPr>
        <p:spPr>
          <a:xfrm>
            <a:off x="685645" y="4399997"/>
            <a:ext cx="54867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3b330949d6_0_386:notes"/>
          <p:cNvSpPr txBox="1"/>
          <p:nvPr>
            <p:ph idx="12" type="sldNum"/>
          </p:nvPr>
        </p:nvSpPr>
        <p:spPr>
          <a:xfrm>
            <a:off x="3885320" y="8685320"/>
            <a:ext cx="2971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071f45d539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g1071f45d539_0_87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fdf55bb5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cfdf55bb54_0_27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fdf55bb5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cfdf55bb54_0_28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2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63775" y="200026"/>
            <a:ext cx="841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i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title"/>
          </p:nvPr>
        </p:nvSpPr>
        <p:spPr>
          <a:xfrm>
            <a:off x="363769" y="405975"/>
            <a:ext cx="7776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363769" y="177375"/>
            <a:ext cx="7625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3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3"/>
          <p:cNvSpPr txBox="1"/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 flipH="1">
            <a:off x="2893500" y="-79800"/>
            <a:ext cx="62505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/>
          <p:nvPr/>
        </p:nvSpPr>
        <p:spPr>
          <a:xfrm rot="5400000">
            <a:off x="2027325" y="2497500"/>
            <a:ext cx="1739700" cy="148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4"/>
          <p:cNvSpPr txBox="1"/>
          <p:nvPr>
            <p:ph type="title"/>
          </p:nvPr>
        </p:nvSpPr>
        <p:spPr>
          <a:xfrm flipH="1">
            <a:off x="3796675" y="1786425"/>
            <a:ext cx="348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39" name="Google Shape;139;p34"/>
          <p:cNvSpPr txBox="1"/>
          <p:nvPr>
            <p:ph hasCustomPrompt="1" idx="2" type="title"/>
          </p:nvPr>
        </p:nvSpPr>
        <p:spPr>
          <a:xfrm flipH="1">
            <a:off x="0" y="2012850"/>
            <a:ext cx="2893500" cy="11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4"/>
          <p:cNvSpPr txBox="1"/>
          <p:nvPr>
            <p:ph idx="1" type="subTitle"/>
          </p:nvPr>
        </p:nvSpPr>
        <p:spPr>
          <a:xfrm flipH="1">
            <a:off x="3796675" y="2509157"/>
            <a:ext cx="34800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3365500" y="336975"/>
            <a:ext cx="5298900" cy="44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type="title"/>
          </p:nvPr>
        </p:nvSpPr>
        <p:spPr>
          <a:xfrm>
            <a:off x="633875" y="1712250"/>
            <a:ext cx="19983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6"/>
          <p:cNvSpPr txBox="1"/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1" type="subTitle"/>
          </p:nvPr>
        </p:nvSpPr>
        <p:spPr>
          <a:xfrm>
            <a:off x="4377349" y="937350"/>
            <a:ext cx="2612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2" type="subTitle"/>
          </p:nvPr>
        </p:nvSpPr>
        <p:spPr>
          <a:xfrm>
            <a:off x="4374125" y="1381600"/>
            <a:ext cx="26160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3" type="subTitle"/>
          </p:nvPr>
        </p:nvSpPr>
        <p:spPr>
          <a:xfrm>
            <a:off x="4377345" y="2860450"/>
            <a:ext cx="26151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4" type="subTitle"/>
          </p:nvPr>
        </p:nvSpPr>
        <p:spPr>
          <a:xfrm>
            <a:off x="4374125" y="3304725"/>
            <a:ext cx="2612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7"/>
          <p:cNvSpPr txBox="1"/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/>
          <p:nvPr/>
        </p:nvSpPr>
        <p:spPr>
          <a:xfrm flipH="1" rot="10800000">
            <a:off x="-47850" y="4100525"/>
            <a:ext cx="9239700" cy="120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8"/>
          <p:cNvSpPr txBox="1"/>
          <p:nvPr>
            <p:ph type="title"/>
          </p:nvPr>
        </p:nvSpPr>
        <p:spPr>
          <a:xfrm>
            <a:off x="4653950" y="815025"/>
            <a:ext cx="33450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58" name="Google Shape;158;p38"/>
          <p:cNvSpPr txBox="1"/>
          <p:nvPr>
            <p:ph idx="1" type="subTitle"/>
          </p:nvPr>
        </p:nvSpPr>
        <p:spPr>
          <a:xfrm>
            <a:off x="4653950" y="2613925"/>
            <a:ext cx="38433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/>
          <p:nvPr/>
        </p:nvSpPr>
        <p:spPr>
          <a:xfrm rot="-5402319">
            <a:off x="3686649" y="1353475"/>
            <a:ext cx="8895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/>
          <p:nvPr/>
        </p:nvSpPr>
        <p:spPr>
          <a:xfrm flipH="1" rot="10800000">
            <a:off x="-47850" y="4100525"/>
            <a:ext cx="9239700" cy="120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9"/>
          <p:cNvSpPr/>
          <p:nvPr/>
        </p:nvSpPr>
        <p:spPr>
          <a:xfrm>
            <a:off x="3702075" y="4034500"/>
            <a:ext cx="1739700" cy="148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9"/>
          <p:cNvSpPr txBox="1"/>
          <p:nvPr>
            <p:ph type="title"/>
          </p:nvPr>
        </p:nvSpPr>
        <p:spPr>
          <a:xfrm>
            <a:off x="1388100" y="0"/>
            <a:ext cx="6367800" cy="41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/>
          <p:nvPr/>
        </p:nvSpPr>
        <p:spPr>
          <a:xfrm flipH="1" rot="10800000">
            <a:off x="-47850" y="-191400"/>
            <a:ext cx="9239700" cy="236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0"/>
          <p:cNvSpPr txBox="1"/>
          <p:nvPr>
            <p:ph type="title"/>
          </p:nvPr>
        </p:nvSpPr>
        <p:spPr>
          <a:xfrm>
            <a:off x="2150250" y="0"/>
            <a:ext cx="4843500" cy="21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" name="Google Shape;167;p40"/>
          <p:cNvSpPr txBox="1"/>
          <p:nvPr>
            <p:ph idx="1" type="subTitle"/>
          </p:nvPr>
        </p:nvSpPr>
        <p:spPr>
          <a:xfrm>
            <a:off x="2866650" y="2177700"/>
            <a:ext cx="3410700" cy="29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629875" y="1466825"/>
            <a:ext cx="2115900" cy="22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hasCustomPrompt="1" idx="2" type="title"/>
          </p:nvPr>
        </p:nvSpPr>
        <p:spPr>
          <a:xfrm>
            <a:off x="3514725" y="1866675"/>
            <a:ext cx="4110000" cy="8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3514725" y="2831350"/>
            <a:ext cx="41100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/>
        </p:nvSpPr>
        <p:spPr>
          <a:xfrm>
            <a:off x="5917050" y="542575"/>
            <a:ext cx="6846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4"/>
          <p:cNvSpPr/>
          <p:nvPr/>
        </p:nvSpPr>
        <p:spPr>
          <a:xfrm>
            <a:off x="5917050" y="2850325"/>
            <a:ext cx="6846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4"/>
          <p:cNvSpPr/>
          <p:nvPr/>
        </p:nvSpPr>
        <p:spPr>
          <a:xfrm>
            <a:off x="3618950" y="542575"/>
            <a:ext cx="6846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4"/>
          <p:cNvSpPr/>
          <p:nvPr/>
        </p:nvSpPr>
        <p:spPr>
          <a:xfrm>
            <a:off x="3622650" y="2850325"/>
            <a:ext cx="6846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4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4"/>
          <p:cNvSpPr txBox="1"/>
          <p:nvPr>
            <p:ph hasCustomPrompt="1" type="title"/>
          </p:nvPr>
        </p:nvSpPr>
        <p:spPr>
          <a:xfrm>
            <a:off x="3517750" y="945025"/>
            <a:ext cx="21027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4" name="Google Shape;184;p44"/>
          <p:cNvSpPr txBox="1"/>
          <p:nvPr>
            <p:ph idx="1" type="subTitle"/>
          </p:nvPr>
        </p:nvSpPr>
        <p:spPr>
          <a:xfrm>
            <a:off x="3517750" y="1336675"/>
            <a:ext cx="2101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4"/>
          <p:cNvSpPr txBox="1"/>
          <p:nvPr>
            <p:ph idx="2" type="subTitle"/>
          </p:nvPr>
        </p:nvSpPr>
        <p:spPr>
          <a:xfrm>
            <a:off x="3517750" y="1783200"/>
            <a:ext cx="2103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3"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hasCustomPrompt="1" idx="4" type="title"/>
          </p:nvPr>
        </p:nvSpPr>
        <p:spPr>
          <a:xfrm>
            <a:off x="5815600" y="945025"/>
            <a:ext cx="210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8" name="Google Shape;188;p44"/>
          <p:cNvSpPr txBox="1"/>
          <p:nvPr>
            <p:ph idx="5" type="subTitle"/>
          </p:nvPr>
        </p:nvSpPr>
        <p:spPr>
          <a:xfrm>
            <a:off x="5815600" y="1336675"/>
            <a:ext cx="2099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6" type="subTitle"/>
          </p:nvPr>
        </p:nvSpPr>
        <p:spPr>
          <a:xfrm>
            <a:off x="5815600" y="1783200"/>
            <a:ext cx="2103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hasCustomPrompt="1" idx="7" type="title"/>
          </p:nvPr>
        </p:nvSpPr>
        <p:spPr>
          <a:xfrm>
            <a:off x="3517750" y="3249125"/>
            <a:ext cx="21021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1" name="Google Shape;191;p44"/>
          <p:cNvSpPr txBox="1"/>
          <p:nvPr>
            <p:ph idx="8" type="subTitle"/>
          </p:nvPr>
        </p:nvSpPr>
        <p:spPr>
          <a:xfrm>
            <a:off x="3517750" y="3636275"/>
            <a:ext cx="21012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4"/>
          <p:cNvSpPr txBox="1"/>
          <p:nvPr>
            <p:ph idx="9" type="subTitle"/>
          </p:nvPr>
        </p:nvSpPr>
        <p:spPr>
          <a:xfrm>
            <a:off x="3517750" y="4076750"/>
            <a:ext cx="2103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4"/>
          <p:cNvSpPr txBox="1"/>
          <p:nvPr>
            <p:ph hasCustomPrompt="1" idx="13" type="title"/>
          </p:nvPr>
        </p:nvSpPr>
        <p:spPr>
          <a:xfrm>
            <a:off x="5815600" y="3249125"/>
            <a:ext cx="210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4" name="Google Shape;194;p44"/>
          <p:cNvSpPr txBox="1"/>
          <p:nvPr>
            <p:ph idx="14" type="subTitle"/>
          </p:nvPr>
        </p:nvSpPr>
        <p:spPr>
          <a:xfrm>
            <a:off x="5815600" y="3636275"/>
            <a:ext cx="2099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4"/>
          <p:cNvSpPr txBox="1"/>
          <p:nvPr>
            <p:ph idx="15" type="subTitle"/>
          </p:nvPr>
        </p:nvSpPr>
        <p:spPr>
          <a:xfrm>
            <a:off x="5815600" y="4076750"/>
            <a:ext cx="2103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/>
          <p:nvPr/>
        </p:nvSpPr>
        <p:spPr>
          <a:xfrm>
            <a:off x="6248400" y="-79800"/>
            <a:ext cx="28956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5"/>
          <p:cNvSpPr txBox="1"/>
          <p:nvPr>
            <p:ph idx="1" type="subTitle"/>
          </p:nvPr>
        </p:nvSpPr>
        <p:spPr>
          <a:xfrm flipH="1">
            <a:off x="1595075" y="50"/>
            <a:ext cx="32421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2700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5"/>
          <p:cNvSpPr txBox="1"/>
          <p:nvPr>
            <p:ph type="title"/>
          </p:nvPr>
        </p:nvSpPr>
        <p:spPr>
          <a:xfrm flipH="1">
            <a:off x="6328500" y="1712250"/>
            <a:ext cx="2185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45"/>
          <p:cNvSpPr/>
          <p:nvPr/>
        </p:nvSpPr>
        <p:spPr>
          <a:xfrm rot="-5402642">
            <a:off x="5275357" y="2349975"/>
            <a:ext cx="390300" cy="146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6"/>
          <p:cNvSpPr txBox="1"/>
          <p:nvPr>
            <p:ph type="title"/>
          </p:nvPr>
        </p:nvSpPr>
        <p:spPr>
          <a:xfrm>
            <a:off x="629875" y="1712250"/>
            <a:ext cx="22644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4374125" y="398900"/>
            <a:ext cx="3551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6"/>
          <p:cNvSpPr txBox="1"/>
          <p:nvPr>
            <p:ph idx="2" type="subTitle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6"/>
          <p:cNvSpPr txBox="1"/>
          <p:nvPr>
            <p:ph idx="3" type="subTitle"/>
          </p:nvPr>
        </p:nvSpPr>
        <p:spPr>
          <a:xfrm>
            <a:off x="4374125" y="3651120"/>
            <a:ext cx="3551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6"/>
          <p:cNvSpPr txBox="1"/>
          <p:nvPr>
            <p:ph idx="4" type="subTitle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6"/>
          <p:cNvSpPr txBox="1"/>
          <p:nvPr>
            <p:ph idx="5" type="subTitle"/>
          </p:nvPr>
        </p:nvSpPr>
        <p:spPr>
          <a:xfrm>
            <a:off x="4374125" y="2024610"/>
            <a:ext cx="3551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6"/>
          <p:cNvSpPr txBox="1"/>
          <p:nvPr>
            <p:ph idx="6" type="subTitle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 2">
  <p:cSld name="CUSTOM_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3520925" y="336975"/>
            <a:ext cx="4896900" cy="44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type="title"/>
          </p:nvPr>
        </p:nvSpPr>
        <p:spPr>
          <a:xfrm>
            <a:off x="633875" y="1712250"/>
            <a:ext cx="19983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8"/>
          <p:cNvSpPr txBox="1"/>
          <p:nvPr>
            <p:ph type="title"/>
          </p:nvPr>
        </p:nvSpPr>
        <p:spPr>
          <a:xfrm>
            <a:off x="629875" y="1712250"/>
            <a:ext cx="19749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1" type="subTitle"/>
          </p:nvPr>
        </p:nvSpPr>
        <p:spPr>
          <a:xfrm>
            <a:off x="3512200" y="767200"/>
            <a:ext cx="2363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8"/>
          <p:cNvSpPr txBox="1"/>
          <p:nvPr>
            <p:ph idx="2" type="subTitle"/>
          </p:nvPr>
        </p:nvSpPr>
        <p:spPr>
          <a:xfrm>
            <a:off x="3512200" y="1211450"/>
            <a:ext cx="2363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8"/>
          <p:cNvSpPr txBox="1"/>
          <p:nvPr>
            <p:ph idx="3" type="subTitle"/>
          </p:nvPr>
        </p:nvSpPr>
        <p:spPr>
          <a:xfrm>
            <a:off x="3512200" y="3457519"/>
            <a:ext cx="2363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8"/>
          <p:cNvSpPr txBox="1"/>
          <p:nvPr>
            <p:ph idx="4" type="subTitle"/>
          </p:nvPr>
        </p:nvSpPr>
        <p:spPr>
          <a:xfrm>
            <a:off x="3512200" y="3904850"/>
            <a:ext cx="2363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8"/>
          <p:cNvSpPr txBox="1"/>
          <p:nvPr>
            <p:ph idx="5" type="subTitle"/>
          </p:nvPr>
        </p:nvSpPr>
        <p:spPr>
          <a:xfrm>
            <a:off x="3512200" y="2117472"/>
            <a:ext cx="2363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8"/>
          <p:cNvSpPr txBox="1"/>
          <p:nvPr>
            <p:ph idx="6" type="subTitle"/>
          </p:nvPr>
        </p:nvSpPr>
        <p:spPr>
          <a:xfrm>
            <a:off x="3512200" y="2564900"/>
            <a:ext cx="2363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8"/>
          <p:cNvSpPr txBox="1"/>
          <p:nvPr>
            <p:ph idx="7" type="subTitle"/>
          </p:nvPr>
        </p:nvSpPr>
        <p:spPr>
          <a:xfrm>
            <a:off x="6231589" y="767200"/>
            <a:ext cx="23622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8"/>
          <p:cNvSpPr txBox="1"/>
          <p:nvPr>
            <p:ph idx="8" type="subTitle"/>
          </p:nvPr>
        </p:nvSpPr>
        <p:spPr>
          <a:xfrm>
            <a:off x="6230275" y="1211450"/>
            <a:ext cx="23610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8"/>
          <p:cNvSpPr txBox="1"/>
          <p:nvPr>
            <p:ph idx="9" type="subTitle"/>
          </p:nvPr>
        </p:nvSpPr>
        <p:spPr>
          <a:xfrm>
            <a:off x="6230276" y="3457519"/>
            <a:ext cx="23622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8"/>
          <p:cNvSpPr txBox="1"/>
          <p:nvPr>
            <p:ph idx="13" type="subTitle"/>
          </p:nvPr>
        </p:nvSpPr>
        <p:spPr>
          <a:xfrm>
            <a:off x="6230275" y="3904850"/>
            <a:ext cx="23610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8"/>
          <p:cNvSpPr txBox="1"/>
          <p:nvPr>
            <p:ph idx="14" type="subTitle"/>
          </p:nvPr>
        </p:nvSpPr>
        <p:spPr>
          <a:xfrm>
            <a:off x="6231584" y="2117472"/>
            <a:ext cx="23622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8"/>
          <p:cNvSpPr txBox="1"/>
          <p:nvPr>
            <p:ph idx="15" type="subTitle"/>
          </p:nvPr>
        </p:nvSpPr>
        <p:spPr>
          <a:xfrm>
            <a:off x="6231580" y="2564900"/>
            <a:ext cx="23610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9"/>
          <p:cNvSpPr txBox="1"/>
          <p:nvPr>
            <p:ph type="title"/>
          </p:nvPr>
        </p:nvSpPr>
        <p:spPr>
          <a:xfrm>
            <a:off x="629875" y="1712250"/>
            <a:ext cx="19386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49"/>
          <p:cNvSpPr txBox="1"/>
          <p:nvPr>
            <p:ph idx="1" type="subTitle"/>
          </p:nvPr>
        </p:nvSpPr>
        <p:spPr>
          <a:xfrm>
            <a:off x="3529375" y="1213025"/>
            <a:ext cx="2359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9"/>
          <p:cNvSpPr txBox="1"/>
          <p:nvPr>
            <p:ph idx="2" type="subTitle"/>
          </p:nvPr>
        </p:nvSpPr>
        <p:spPr>
          <a:xfrm>
            <a:off x="3529375" y="1657275"/>
            <a:ext cx="2362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9"/>
          <p:cNvSpPr txBox="1"/>
          <p:nvPr>
            <p:ph idx="3" type="subTitle"/>
          </p:nvPr>
        </p:nvSpPr>
        <p:spPr>
          <a:xfrm>
            <a:off x="3529375" y="3648975"/>
            <a:ext cx="2359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9"/>
          <p:cNvSpPr txBox="1"/>
          <p:nvPr>
            <p:ph idx="4" type="subTitle"/>
          </p:nvPr>
        </p:nvSpPr>
        <p:spPr>
          <a:xfrm>
            <a:off x="3529375" y="4093275"/>
            <a:ext cx="2362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9"/>
          <p:cNvSpPr txBox="1"/>
          <p:nvPr>
            <p:ph idx="5" type="subTitle"/>
          </p:nvPr>
        </p:nvSpPr>
        <p:spPr>
          <a:xfrm>
            <a:off x="6279511" y="1213025"/>
            <a:ext cx="2359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9"/>
          <p:cNvSpPr txBox="1"/>
          <p:nvPr>
            <p:ph idx="6" type="subTitle"/>
          </p:nvPr>
        </p:nvSpPr>
        <p:spPr>
          <a:xfrm>
            <a:off x="6278200" y="1657275"/>
            <a:ext cx="2362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9"/>
          <p:cNvSpPr txBox="1"/>
          <p:nvPr>
            <p:ph idx="7" type="subTitle"/>
          </p:nvPr>
        </p:nvSpPr>
        <p:spPr>
          <a:xfrm>
            <a:off x="6279500" y="3648975"/>
            <a:ext cx="23595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9"/>
          <p:cNvSpPr txBox="1"/>
          <p:nvPr>
            <p:ph idx="8" type="subTitle"/>
          </p:nvPr>
        </p:nvSpPr>
        <p:spPr>
          <a:xfrm>
            <a:off x="6278200" y="4093275"/>
            <a:ext cx="2362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0"/>
          <p:cNvSpPr txBox="1"/>
          <p:nvPr>
            <p:ph type="title"/>
          </p:nvPr>
        </p:nvSpPr>
        <p:spPr>
          <a:xfrm>
            <a:off x="629875" y="1712275"/>
            <a:ext cx="17199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50"/>
          <p:cNvSpPr txBox="1"/>
          <p:nvPr>
            <p:ph idx="1" type="subTitle"/>
          </p:nvPr>
        </p:nvSpPr>
        <p:spPr>
          <a:xfrm>
            <a:off x="5142950" y="569900"/>
            <a:ext cx="24069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0"/>
          <p:cNvSpPr txBox="1"/>
          <p:nvPr>
            <p:ph idx="2" type="subTitle"/>
          </p:nvPr>
        </p:nvSpPr>
        <p:spPr>
          <a:xfrm>
            <a:off x="5142950" y="1014156"/>
            <a:ext cx="2409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0"/>
          <p:cNvSpPr txBox="1"/>
          <p:nvPr>
            <p:ph idx="3" type="subTitle"/>
          </p:nvPr>
        </p:nvSpPr>
        <p:spPr>
          <a:xfrm>
            <a:off x="5142950" y="3470494"/>
            <a:ext cx="24069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0"/>
          <p:cNvSpPr txBox="1"/>
          <p:nvPr>
            <p:ph idx="4" type="subTitle"/>
          </p:nvPr>
        </p:nvSpPr>
        <p:spPr>
          <a:xfrm>
            <a:off x="5142950" y="3914800"/>
            <a:ext cx="2409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0"/>
          <p:cNvSpPr txBox="1"/>
          <p:nvPr>
            <p:ph idx="5" type="subTitle"/>
          </p:nvPr>
        </p:nvSpPr>
        <p:spPr>
          <a:xfrm>
            <a:off x="5142950" y="2024610"/>
            <a:ext cx="24069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1270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0"/>
          <p:cNvSpPr txBox="1"/>
          <p:nvPr>
            <p:ph idx="6" type="subTitle"/>
          </p:nvPr>
        </p:nvSpPr>
        <p:spPr>
          <a:xfrm>
            <a:off x="5142950" y="2468891"/>
            <a:ext cx="2409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type="title"/>
          </p:nvPr>
        </p:nvSpPr>
        <p:spPr>
          <a:xfrm>
            <a:off x="0" y="-82650"/>
            <a:ext cx="9144000" cy="8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51"/>
          <p:cNvSpPr/>
          <p:nvPr/>
        </p:nvSpPr>
        <p:spPr>
          <a:xfrm flipH="1" rot="10800000">
            <a:off x="-47850" y="-95700"/>
            <a:ext cx="9239700" cy="8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1"/>
          <p:cNvSpPr txBox="1"/>
          <p:nvPr/>
        </p:nvSpPr>
        <p:spPr>
          <a:xfrm>
            <a:off x="311700" y="90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2E3A"/>
                </a:solidFill>
              </a:rPr>
              <a:t>H2</a:t>
            </a:r>
            <a:endParaRPr sz="2800">
              <a:solidFill>
                <a:srgbClr val="0C2E3A"/>
              </a:solidFill>
            </a:endParaRPr>
          </a:p>
        </p:txBody>
      </p:sp>
      <p:sp>
        <p:nvSpPr>
          <p:cNvPr id="253" name="Google Shape;253;p51"/>
          <p:cNvSpPr txBox="1"/>
          <p:nvPr/>
        </p:nvSpPr>
        <p:spPr>
          <a:xfrm>
            <a:off x="311700" y="1533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C2E3A"/>
                </a:solidFill>
              </a:rPr>
              <a:t>Text</a:t>
            </a:r>
            <a:endParaRPr>
              <a:solidFill>
                <a:srgbClr val="0C2E3A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>
            <p:ph hasCustomPrompt="1" type="title"/>
          </p:nvPr>
        </p:nvSpPr>
        <p:spPr>
          <a:xfrm>
            <a:off x="3520150" y="672237"/>
            <a:ext cx="32283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52"/>
          <p:cNvSpPr txBox="1"/>
          <p:nvPr>
            <p:ph idx="1" type="subTitle"/>
          </p:nvPr>
        </p:nvSpPr>
        <p:spPr>
          <a:xfrm>
            <a:off x="3520150" y="1174325"/>
            <a:ext cx="322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52"/>
          <p:cNvSpPr txBox="1"/>
          <p:nvPr>
            <p:ph hasCustomPrompt="1" idx="2" type="title"/>
          </p:nvPr>
        </p:nvSpPr>
        <p:spPr>
          <a:xfrm>
            <a:off x="3520150" y="2140775"/>
            <a:ext cx="32283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52"/>
          <p:cNvSpPr txBox="1"/>
          <p:nvPr>
            <p:ph idx="3" type="subTitle"/>
          </p:nvPr>
        </p:nvSpPr>
        <p:spPr>
          <a:xfrm>
            <a:off x="3520150" y="2639800"/>
            <a:ext cx="322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2"/>
          <p:cNvSpPr txBox="1"/>
          <p:nvPr>
            <p:ph hasCustomPrompt="1" idx="4" type="title"/>
          </p:nvPr>
        </p:nvSpPr>
        <p:spPr>
          <a:xfrm>
            <a:off x="3520150" y="3609845"/>
            <a:ext cx="32283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52"/>
          <p:cNvSpPr txBox="1"/>
          <p:nvPr>
            <p:ph idx="5" type="subTitle"/>
          </p:nvPr>
        </p:nvSpPr>
        <p:spPr>
          <a:xfrm>
            <a:off x="3520150" y="4105205"/>
            <a:ext cx="322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2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2"/>
          <p:cNvSpPr txBox="1"/>
          <p:nvPr>
            <p:ph idx="6" type="title"/>
          </p:nvPr>
        </p:nvSpPr>
        <p:spPr>
          <a:xfrm>
            <a:off x="629875" y="1712300"/>
            <a:ext cx="21159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/>
          <p:nvPr/>
        </p:nvSpPr>
        <p:spPr>
          <a:xfrm flipH="1" rot="10800000">
            <a:off x="-19550" y="2930700"/>
            <a:ext cx="9239700" cy="232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3"/>
          <p:cNvSpPr txBox="1"/>
          <p:nvPr>
            <p:ph type="title"/>
          </p:nvPr>
        </p:nvSpPr>
        <p:spPr>
          <a:xfrm>
            <a:off x="1926150" y="3352924"/>
            <a:ext cx="52917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6" name="Google Shape;266;p53"/>
          <p:cNvSpPr txBox="1"/>
          <p:nvPr>
            <p:ph idx="1" type="subTitle"/>
          </p:nvPr>
        </p:nvSpPr>
        <p:spPr>
          <a:xfrm>
            <a:off x="1926150" y="3948174"/>
            <a:ext cx="52917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idx="1" type="body"/>
          </p:nvPr>
        </p:nvSpPr>
        <p:spPr>
          <a:xfrm>
            <a:off x="3513650" y="847959"/>
            <a:ext cx="49044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269" name="Google Shape;269;p54"/>
          <p:cNvSpPr txBox="1"/>
          <p:nvPr>
            <p:ph idx="2" type="subTitle"/>
          </p:nvPr>
        </p:nvSpPr>
        <p:spPr>
          <a:xfrm>
            <a:off x="3513650" y="402150"/>
            <a:ext cx="4404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4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4"/>
          <p:cNvSpPr txBox="1"/>
          <p:nvPr>
            <p:ph type="title"/>
          </p:nvPr>
        </p:nvSpPr>
        <p:spPr>
          <a:xfrm>
            <a:off x="608700" y="1931600"/>
            <a:ext cx="22842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idx="1" type="body"/>
          </p:nvPr>
        </p:nvSpPr>
        <p:spPr>
          <a:xfrm>
            <a:off x="3513650" y="1978784"/>
            <a:ext cx="4904400" cy="21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274" name="Google Shape;274;p55"/>
          <p:cNvSpPr txBox="1"/>
          <p:nvPr>
            <p:ph idx="2" type="subTitle"/>
          </p:nvPr>
        </p:nvSpPr>
        <p:spPr>
          <a:xfrm>
            <a:off x="3513650" y="1532975"/>
            <a:ext cx="44043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5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5"/>
          <p:cNvSpPr txBox="1"/>
          <p:nvPr>
            <p:ph type="title"/>
          </p:nvPr>
        </p:nvSpPr>
        <p:spPr>
          <a:xfrm>
            <a:off x="608700" y="1931600"/>
            <a:ext cx="22842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/>
          <p:nvPr/>
        </p:nvSpPr>
        <p:spPr>
          <a:xfrm flipH="1" rot="10800000">
            <a:off x="-95750" y="2930700"/>
            <a:ext cx="9239700" cy="232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6"/>
          <p:cNvSpPr txBox="1"/>
          <p:nvPr>
            <p:ph idx="1" type="subTitle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6"/>
          <p:cNvSpPr txBox="1"/>
          <p:nvPr/>
        </p:nvSpPr>
        <p:spPr>
          <a:xfrm>
            <a:off x="4572000" y="3163800"/>
            <a:ext cx="33246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81" name="Google Shape;281;p56"/>
          <p:cNvSpPr/>
          <p:nvPr/>
        </p:nvSpPr>
        <p:spPr>
          <a:xfrm>
            <a:off x="3702075" y="2859750"/>
            <a:ext cx="1739700" cy="148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6"/>
          <p:cNvSpPr txBox="1"/>
          <p:nvPr>
            <p:ph type="ctrTitle"/>
          </p:nvPr>
        </p:nvSpPr>
        <p:spPr>
          <a:xfrm>
            <a:off x="2298475" y="0"/>
            <a:ext cx="4547100" cy="29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1">
  <p:cSld name="TITLE_AND_BODY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1" name="Google Shape;291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של קטע 1">
  <p:cSld name="SECTION_HEAD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2">
  <p:cSld name="TITLE_AND_BODY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8" name="Google Shape;29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 1">
  <p:cSld name="TITLE_ONLY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 2">
  <p:cSld name="TITLE_ONLY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jpg"/><Relationship Id="rId4" Type="http://schemas.openxmlformats.org/officeDocument/2006/relationships/image" Target="../media/image5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Relationship Id="rId4" Type="http://schemas.openxmlformats.org/officeDocument/2006/relationships/image" Target="../media/image6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jpg"/><Relationship Id="rId4" Type="http://schemas.openxmlformats.org/officeDocument/2006/relationships/image" Target="../media/image61.jpg"/><Relationship Id="rId5" Type="http://schemas.openxmlformats.org/officeDocument/2006/relationships/image" Target="../media/image5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jpg"/><Relationship Id="rId4" Type="http://schemas.openxmlformats.org/officeDocument/2006/relationships/hyperlink" Target="http://www.aclweb.org/anthology/J93-200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jpg"/><Relationship Id="rId4" Type="http://schemas.openxmlformats.org/officeDocument/2006/relationships/hyperlink" Target="http://www.aclweb.org/anthology/J93-200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jpg"/><Relationship Id="rId4" Type="http://schemas.openxmlformats.org/officeDocument/2006/relationships/hyperlink" Target="http://www.aclweb.org/anthology/J93-200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jpg"/><Relationship Id="rId4" Type="http://schemas.openxmlformats.org/officeDocument/2006/relationships/hyperlink" Target="http://www.aclweb.org/anthology/J93-200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3.png"/><Relationship Id="rId8" Type="http://schemas.openxmlformats.org/officeDocument/2006/relationships/image" Target="../media/image86.png"/><Relationship Id="rId10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Relationship Id="rId4" Type="http://schemas.openxmlformats.org/officeDocument/2006/relationships/image" Target="../media/image9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22.jpg"/><Relationship Id="rId21" Type="http://schemas.openxmlformats.org/officeDocument/2006/relationships/image" Target="../media/image21.jpg"/><Relationship Id="rId24" Type="http://schemas.openxmlformats.org/officeDocument/2006/relationships/image" Target="../media/image29.png"/><Relationship Id="rId23" Type="http://schemas.openxmlformats.org/officeDocument/2006/relationships/image" Target="../media/image24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3.jpg"/><Relationship Id="rId9" Type="http://schemas.openxmlformats.org/officeDocument/2006/relationships/image" Target="../media/image9.jpg"/><Relationship Id="rId26" Type="http://schemas.openxmlformats.org/officeDocument/2006/relationships/image" Target="../media/image33.jpg"/><Relationship Id="rId25" Type="http://schemas.openxmlformats.org/officeDocument/2006/relationships/image" Target="../media/image31.jpg"/><Relationship Id="rId28" Type="http://schemas.openxmlformats.org/officeDocument/2006/relationships/image" Target="../media/image40.png"/><Relationship Id="rId27" Type="http://schemas.openxmlformats.org/officeDocument/2006/relationships/image" Target="../media/image36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29" Type="http://schemas.openxmlformats.org/officeDocument/2006/relationships/image" Target="../media/image44.png"/><Relationship Id="rId7" Type="http://schemas.openxmlformats.org/officeDocument/2006/relationships/image" Target="../media/image15.jpg"/><Relationship Id="rId8" Type="http://schemas.openxmlformats.org/officeDocument/2006/relationships/image" Target="../media/image12.jpg"/><Relationship Id="rId31" Type="http://schemas.openxmlformats.org/officeDocument/2006/relationships/image" Target="../media/image43.png"/><Relationship Id="rId30" Type="http://schemas.openxmlformats.org/officeDocument/2006/relationships/image" Target="../media/image39.png"/><Relationship Id="rId11" Type="http://schemas.openxmlformats.org/officeDocument/2006/relationships/image" Target="../media/image19.png"/><Relationship Id="rId33" Type="http://schemas.openxmlformats.org/officeDocument/2006/relationships/image" Target="../media/image45.jpg"/><Relationship Id="rId10" Type="http://schemas.openxmlformats.org/officeDocument/2006/relationships/image" Target="../media/image4.jpg"/><Relationship Id="rId32" Type="http://schemas.openxmlformats.org/officeDocument/2006/relationships/image" Target="../media/image53.png"/><Relationship Id="rId13" Type="http://schemas.openxmlformats.org/officeDocument/2006/relationships/image" Target="../media/image18.jpg"/><Relationship Id="rId35" Type="http://schemas.openxmlformats.org/officeDocument/2006/relationships/image" Target="../media/image55.jpg"/><Relationship Id="rId12" Type="http://schemas.openxmlformats.org/officeDocument/2006/relationships/image" Target="../media/image11.png"/><Relationship Id="rId34" Type="http://schemas.openxmlformats.org/officeDocument/2006/relationships/image" Target="../media/image50.jpg"/><Relationship Id="rId15" Type="http://schemas.openxmlformats.org/officeDocument/2006/relationships/image" Target="../media/image5.png"/><Relationship Id="rId14" Type="http://schemas.openxmlformats.org/officeDocument/2006/relationships/image" Target="../media/image16.png"/><Relationship Id="rId17" Type="http://schemas.openxmlformats.org/officeDocument/2006/relationships/image" Target="../media/image2.png"/><Relationship Id="rId16" Type="http://schemas.openxmlformats.org/officeDocument/2006/relationships/image" Target="../media/image1.png"/><Relationship Id="rId19" Type="http://schemas.openxmlformats.org/officeDocument/2006/relationships/image" Target="../media/image17.png"/><Relationship Id="rId1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Relationship Id="rId4" Type="http://schemas.openxmlformats.org/officeDocument/2006/relationships/image" Target="../media/image49.jpg"/><Relationship Id="rId5" Type="http://schemas.openxmlformats.org/officeDocument/2006/relationships/hyperlink" Target="http://colah.github.io/posts/2015-08-Understanding-LSTM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0.jpg"/><Relationship Id="rId4" Type="http://schemas.openxmlformats.org/officeDocument/2006/relationships/image" Target="../media/image88.png"/><Relationship Id="rId5" Type="http://schemas.openxmlformats.org/officeDocument/2006/relationships/image" Target="../media/image11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aclweb.org/anthology/P02-104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skynettoday.com/editorials/state_of_nmt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7.jpg"/><Relationship Id="rId4" Type="http://schemas.openxmlformats.org/officeDocument/2006/relationships/image" Target="../media/image102.jpg"/><Relationship Id="rId5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jpg"/><Relationship Id="rId4" Type="http://schemas.openxmlformats.org/officeDocument/2006/relationships/hyperlink" Target="https://hackernoon.com/bias-sexist-or-this-is-the-way-it-should-be-ce1f7c8c683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vice.com/en_uk/article/j5npeg/why-is-google-translate-spitting-out-sinister-religious-prophecies" TargetMode="External"/><Relationship Id="rId4" Type="http://schemas.openxmlformats.org/officeDocument/2006/relationships/hyperlink" Target="https://www.skynettoday.com/briefs/google-nmt-prophecies" TargetMode="External"/><Relationship Id="rId5" Type="http://schemas.openxmlformats.org/officeDocument/2006/relationships/image" Target="../media/image9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Relationship Id="rId6" Type="http://schemas.openxmlformats.org/officeDocument/2006/relationships/image" Target="../media/image10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Relationship Id="rId6" Type="http://schemas.openxmlformats.org/officeDocument/2006/relationships/image" Target="../media/image1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16.png"/><Relationship Id="rId8" Type="http://schemas.openxmlformats.org/officeDocument/2006/relationships/image" Target="../media/image1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19.png"/><Relationship Id="rId8" Type="http://schemas.openxmlformats.org/officeDocument/2006/relationships/image" Target="../media/image1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24.png"/><Relationship Id="rId8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jpg"/><Relationship Id="rId4" Type="http://schemas.openxmlformats.org/officeDocument/2006/relationships/image" Target="../media/image49.jpg"/><Relationship Id="rId5" Type="http://schemas.openxmlformats.org/officeDocument/2006/relationships/hyperlink" Target="http://colah.github.io/posts/2015-08-Understanding-LSTMs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27.png"/><Relationship Id="rId8" Type="http://schemas.openxmlformats.org/officeDocument/2006/relationships/image" Target="../media/image1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27.png"/><Relationship Id="rId8" Type="http://schemas.openxmlformats.org/officeDocument/2006/relationships/image" Target="../media/image11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34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16.png"/><Relationship Id="rId8" Type="http://schemas.openxmlformats.org/officeDocument/2006/relationships/image" Target="../media/image118.png"/><Relationship Id="rId11" Type="http://schemas.openxmlformats.org/officeDocument/2006/relationships/image" Target="../media/image133.png"/><Relationship Id="rId10" Type="http://schemas.openxmlformats.org/officeDocument/2006/relationships/image" Target="../media/image1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34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16.png"/><Relationship Id="rId8" Type="http://schemas.openxmlformats.org/officeDocument/2006/relationships/image" Target="../media/image118.png"/><Relationship Id="rId11" Type="http://schemas.openxmlformats.org/officeDocument/2006/relationships/image" Target="../media/image133.png"/><Relationship Id="rId10" Type="http://schemas.openxmlformats.org/officeDocument/2006/relationships/image" Target="../media/image1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4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49.png"/><Relationship Id="rId8" Type="http://schemas.openxmlformats.org/officeDocument/2006/relationships/image" Target="../media/image118.png"/><Relationship Id="rId11" Type="http://schemas.openxmlformats.org/officeDocument/2006/relationships/image" Target="../media/image159.png"/><Relationship Id="rId10" Type="http://schemas.openxmlformats.org/officeDocument/2006/relationships/image" Target="../media/image146.png"/><Relationship Id="rId13" Type="http://schemas.openxmlformats.org/officeDocument/2006/relationships/image" Target="../media/image148.png"/><Relationship Id="rId12" Type="http://schemas.openxmlformats.org/officeDocument/2006/relationships/image" Target="../media/image1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50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61.png"/><Relationship Id="rId8" Type="http://schemas.openxmlformats.org/officeDocument/2006/relationships/image" Target="../media/image118.png"/><Relationship Id="rId11" Type="http://schemas.openxmlformats.org/officeDocument/2006/relationships/image" Target="../media/image155.png"/><Relationship Id="rId10" Type="http://schemas.openxmlformats.org/officeDocument/2006/relationships/image" Target="../media/image147.png"/><Relationship Id="rId13" Type="http://schemas.openxmlformats.org/officeDocument/2006/relationships/image" Target="../media/image177.png"/><Relationship Id="rId12" Type="http://schemas.openxmlformats.org/officeDocument/2006/relationships/image" Target="../media/image159.png"/><Relationship Id="rId15" Type="http://schemas.openxmlformats.org/officeDocument/2006/relationships/image" Target="../media/image163.png"/><Relationship Id="rId14" Type="http://schemas.openxmlformats.org/officeDocument/2006/relationships/image" Target="../media/image1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67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61.png"/><Relationship Id="rId8" Type="http://schemas.openxmlformats.org/officeDocument/2006/relationships/image" Target="../media/image118.png"/><Relationship Id="rId11" Type="http://schemas.openxmlformats.org/officeDocument/2006/relationships/image" Target="../media/image155.png"/><Relationship Id="rId10" Type="http://schemas.openxmlformats.org/officeDocument/2006/relationships/image" Target="../media/image147.png"/><Relationship Id="rId13" Type="http://schemas.openxmlformats.org/officeDocument/2006/relationships/image" Target="../media/image177.png"/><Relationship Id="rId12" Type="http://schemas.openxmlformats.org/officeDocument/2006/relationships/image" Target="../media/image159.png"/><Relationship Id="rId15" Type="http://schemas.openxmlformats.org/officeDocument/2006/relationships/image" Target="../media/image163.png"/><Relationship Id="rId14" Type="http://schemas.openxmlformats.org/officeDocument/2006/relationships/image" Target="../media/image166.png"/><Relationship Id="rId17" Type="http://schemas.openxmlformats.org/officeDocument/2006/relationships/image" Target="../media/image169.png"/><Relationship Id="rId16" Type="http://schemas.openxmlformats.org/officeDocument/2006/relationships/image" Target="../media/image164.png"/><Relationship Id="rId18" Type="http://schemas.openxmlformats.org/officeDocument/2006/relationships/image" Target="../media/image174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9.png"/><Relationship Id="rId21" Type="http://schemas.openxmlformats.org/officeDocument/2006/relationships/image" Target="../media/image17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83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61.png"/><Relationship Id="rId8" Type="http://schemas.openxmlformats.org/officeDocument/2006/relationships/image" Target="../media/image118.png"/><Relationship Id="rId11" Type="http://schemas.openxmlformats.org/officeDocument/2006/relationships/image" Target="../media/image155.png"/><Relationship Id="rId10" Type="http://schemas.openxmlformats.org/officeDocument/2006/relationships/image" Target="../media/image147.png"/><Relationship Id="rId13" Type="http://schemas.openxmlformats.org/officeDocument/2006/relationships/image" Target="../media/image177.png"/><Relationship Id="rId12" Type="http://schemas.openxmlformats.org/officeDocument/2006/relationships/image" Target="../media/image159.png"/><Relationship Id="rId15" Type="http://schemas.openxmlformats.org/officeDocument/2006/relationships/image" Target="../media/image163.png"/><Relationship Id="rId14" Type="http://schemas.openxmlformats.org/officeDocument/2006/relationships/image" Target="../media/image166.png"/><Relationship Id="rId17" Type="http://schemas.openxmlformats.org/officeDocument/2006/relationships/image" Target="../media/image190.png"/><Relationship Id="rId16" Type="http://schemas.openxmlformats.org/officeDocument/2006/relationships/image" Target="../media/image182.png"/><Relationship Id="rId19" Type="http://schemas.openxmlformats.org/officeDocument/2006/relationships/image" Target="../media/image164.png"/><Relationship Id="rId18" Type="http://schemas.openxmlformats.org/officeDocument/2006/relationships/image" Target="../media/image1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6.png"/><Relationship Id="rId4" Type="http://schemas.openxmlformats.org/officeDocument/2006/relationships/image" Target="../media/image117.png"/><Relationship Id="rId9" Type="http://schemas.openxmlformats.org/officeDocument/2006/relationships/image" Target="../media/image198.png"/><Relationship Id="rId5" Type="http://schemas.openxmlformats.org/officeDocument/2006/relationships/image" Target="../media/image115.png"/><Relationship Id="rId6" Type="http://schemas.openxmlformats.org/officeDocument/2006/relationships/image" Target="../media/image99.png"/><Relationship Id="rId7" Type="http://schemas.openxmlformats.org/officeDocument/2006/relationships/image" Target="../media/image161.png"/><Relationship Id="rId8" Type="http://schemas.openxmlformats.org/officeDocument/2006/relationships/image" Target="../media/image118.png"/><Relationship Id="rId10" Type="http://schemas.openxmlformats.org/officeDocument/2006/relationships/image" Target="../media/image1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7.jpg"/><Relationship Id="rId4" Type="http://schemas.openxmlformats.org/officeDocument/2006/relationships/image" Target="../media/image200.jpg"/><Relationship Id="rId9" Type="http://schemas.openxmlformats.org/officeDocument/2006/relationships/image" Target="../media/image204.jpg"/><Relationship Id="rId5" Type="http://schemas.openxmlformats.org/officeDocument/2006/relationships/image" Target="../media/image202.jpg"/><Relationship Id="rId6" Type="http://schemas.openxmlformats.org/officeDocument/2006/relationships/image" Target="../media/image201.jpg"/><Relationship Id="rId7" Type="http://schemas.openxmlformats.org/officeDocument/2006/relationships/image" Target="../media/image206.jpg"/><Relationship Id="rId8" Type="http://schemas.openxmlformats.org/officeDocument/2006/relationships/image" Target="../media/image203.jpg"/><Relationship Id="rId11" Type="http://schemas.openxmlformats.org/officeDocument/2006/relationships/image" Target="../media/image207.jpg"/><Relationship Id="rId10" Type="http://schemas.openxmlformats.org/officeDocument/2006/relationships/image" Target="../media/image205.jpg"/><Relationship Id="rId13" Type="http://schemas.openxmlformats.org/officeDocument/2006/relationships/image" Target="../media/image208.jpg"/><Relationship Id="rId12" Type="http://schemas.openxmlformats.org/officeDocument/2006/relationships/image" Target="../media/image209.jpg"/><Relationship Id="rId14" Type="http://schemas.openxmlformats.org/officeDocument/2006/relationships/image" Target="../media/image2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K-HfpsHPmv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3"/>
          <p:cNvSpPr txBox="1"/>
          <p:nvPr>
            <p:ph type="ctrTitle"/>
          </p:nvPr>
        </p:nvSpPr>
        <p:spPr>
          <a:xfrm>
            <a:off x="0" y="773250"/>
            <a:ext cx="9144000" cy="21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Seq2seq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Lecturer: Eilam Shapira</a:t>
            </a:r>
            <a:endParaRPr sz="1300"/>
          </a:p>
        </p:txBody>
      </p:sp>
      <p:sp>
        <p:nvSpPr>
          <p:cNvPr id="311" name="Google Shape;311;p63"/>
          <p:cNvSpPr txBox="1"/>
          <p:nvPr>
            <p:ph idx="1" type="subTitle"/>
          </p:nvPr>
        </p:nvSpPr>
        <p:spPr>
          <a:xfrm>
            <a:off x="-89650" y="3562850"/>
            <a:ext cx="9233700" cy="11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Course - Units 7 - Lecture</a:t>
            </a:r>
            <a:br>
              <a:rPr lang="en"/>
            </a:br>
            <a:r>
              <a:rPr b="1" lang="en" sz="1300"/>
              <a:t>Based on Amir Feder's slides &amp; Stanford’s CS224n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438878" y="188600"/>
            <a:ext cx="7407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1990s-2010s: Statistical Machine Translation</a:t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>
            <a:off x="438864" y="774954"/>
            <a:ext cx="6473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52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idea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Learn a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probabilistic model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we’re translating French → English.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find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English sentence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y,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French sentence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100"/>
              <a:buFont typeface="Times New Roman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17826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Bayes Rule to break this down into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components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be learned  separately: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436" y="1763112"/>
            <a:ext cx="1936470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72"/>
          <p:cNvGrpSpPr/>
          <p:nvPr/>
        </p:nvGrpSpPr>
        <p:grpSpPr>
          <a:xfrm>
            <a:off x="3258429" y="2918668"/>
            <a:ext cx="2662139" cy="518942"/>
            <a:chOff x="4344572" y="3891558"/>
            <a:chExt cx="3549519" cy="691922"/>
          </a:xfrm>
        </p:grpSpPr>
        <p:pic>
          <p:nvPicPr>
            <p:cNvPr id="573" name="Google Shape;573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44572" y="3891558"/>
              <a:ext cx="3498461" cy="457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72"/>
            <p:cNvSpPr/>
            <p:nvPr/>
          </p:nvSpPr>
          <p:spPr>
            <a:xfrm>
              <a:off x="6074968" y="4332655"/>
              <a:ext cx="986790" cy="250825"/>
            </a:xfrm>
            <a:custGeom>
              <a:rect b="b" l="l" r="r" t="t"/>
              <a:pathLst>
                <a:path extrusionOk="0" h="250825" w="986790">
                  <a:moveTo>
                    <a:pt x="986307" y="0"/>
                  </a:moveTo>
                  <a:lnTo>
                    <a:pt x="978765" y="48727"/>
                  </a:lnTo>
                  <a:lnTo>
                    <a:pt x="958199" y="88519"/>
                  </a:lnTo>
                  <a:lnTo>
                    <a:pt x="927692" y="115346"/>
                  </a:lnTo>
                  <a:lnTo>
                    <a:pt x="890333" y="125183"/>
                  </a:lnTo>
                  <a:lnTo>
                    <a:pt x="589140" y="125183"/>
                  </a:lnTo>
                  <a:lnTo>
                    <a:pt x="551778" y="135021"/>
                  </a:lnTo>
                  <a:lnTo>
                    <a:pt x="521268" y="161848"/>
                  </a:lnTo>
                  <a:lnTo>
                    <a:pt x="500697" y="201639"/>
                  </a:lnTo>
                  <a:lnTo>
                    <a:pt x="493153" y="250367"/>
                  </a:lnTo>
                  <a:lnTo>
                    <a:pt x="485612" y="201639"/>
                  </a:lnTo>
                  <a:lnTo>
                    <a:pt x="465045" y="161848"/>
                  </a:lnTo>
                  <a:lnTo>
                    <a:pt x="434539" y="135021"/>
                  </a:lnTo>
                  <a:lnTo>
                    <a:pt x="397179" y="125183"/>
                  </a:lnTo>
                  <a:lnTo>
                    <a:pt x="95986" y="125183"/>
                  </a:lnTo>
                  <a:lnTo>
                    <a:pt x="58619" y="115346"/>
                  </a:lnTo>
                  <a:lnTo>
                    <a:pt x="28109" y="88519"/>
                  </a:lnTo>
                  <a:lnTo>
                    <a:pt x="7541" y="48727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575" name="Google Shape;575;p72"/>
            <p:cNvSpPr/>
            <p:nvPr/>
          </p:nvSpPr>
          <p:spPr>
            <a:xfrm>
              <a:off x="7095896" y="4326153"/>
              <a:ext cx="798195" cy="250825"/>
            </a:xfrm>
            <a:custGeom>
              <a:rect b="b" l="l" r="r" t="t"/>
              <a:pathLst>
                <a:path extrusionOk="0" h="250825" w="798195">
                  <a:moveTo>
                    <a:pt x="797839" y="0"/>
                  </a:moveTo>
                  <a:lnTo>
                    <a:pt x="790298" y="48727"/>
                  </a:lnTo>
                  <a:lnTo>
                    <a:pt x="769732" y="88519"/>
                  </a:lnTo>
                  <a:lnTo>
                    <a:pt x="739230" y="115346"/>
                  </a:lnTo>
                  <a:lnTo>
                    <a:pt x="701878" y="125183"/>
                  </a:lnTo>
                  <a:lnTo>
                    <a:pt x="494880" y="125183"/>
                  </a:lnTo>
                  <a:lnTo>
                    <a:pt x="457523" y="135021"/>
                  </a:lnTo>
                  <a:lnTo>
                    <a:pt x="427021" y="161848"/>
                  </a:lnTo>
                  <a:lnTo>
                    <a:pt x="406459" y="201639"/>
                  </a:lnTo>
                  <a:lnTo>
                    <a:pt x="398919" y="250367"/>
                  </a:lnTo>
                  <a:lnTo>
                    <a:pt x="391380" y="201639"/>
                  </a:lnTo>
                  <a:lnTo>
                    <a:pt x="370817" y="161848"/>
                  </a:lnTo>
                  <a:lnTo>
                    <a:pt x="340315" y="135021"/>
                  </a:lnTo>
                  <a:lnTo>
                    <a:pt x="302958" y="125183"/>
                  </a:lnTo>
                  <a:lnTo>
                    <a:pt x="95961" y="125183"/>
                  </a:lnTo>
                  <a:lnTo>
                    <a:pt x="58609" y="115346"/>
                  </a:lnTo>
                  <a:lnTo>
                    <a:pt x="28106" y="88519"/>
                  </a:lnTo>
                  <a:lnTo>
                    <a:pt x="7541" y="48727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576" name="Google Shape;576;p72"/>
          <p:cNvSpPr txBox="1"/>
          <p:nvPr/>
        </p:nvSpPr>
        <p:spPr>
          <a:xfrm>
            <a:off x="1782470" y="3816646"/>
            <a:ext cx="2596500" cy="1179900"/>
          </a:xfrm>
          <a:prstGeom prst="rect">
            <a:avLst/>
          </a:prstGeom>
          <a:noFill/>
          <a:ln cap="flat" cmpd="sng" w="28575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Translation Model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Models how words and phrases </a:t>
            </a:r>
            <a:r>
              <a:rPr b="1"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should be translated (</a:t>
            </a:r>
            <a:r>
              <a:rPr b="1" i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fidelity</a:t>
            </a:r>
            <a:r>
              <a:rPr b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Learnt from parallel data.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72"/>
          <p:cNvSpPr/>
          <p:nvPr/>
        </p:nvSpPr>
        <p:spPr>
          <a:xfrm>
            <a:off x="4369574" y="3507562"/>
            <a:ext cx="539590" cy="869156"/>
          </a:xfrm>
          <a:custGeom>
            <a:rect b="b" l="l" r="r" t="t"/>
            <a:pathLst>
              <a:path extrusionOk="0" h="1158875" w="719454">
                <a:moveTo>
                  <a:pt x="662358" y="65545"/>
                </a:moveTo>
                <a:lnTo>
                  <a:pt x="0" y="1143293"/>
                </a:lnTo>
                <a:lnTo>
                  <a:pt x="24345" y="1158255"/>
                </a:lnTo>
                <a:lnTo>
                  <a:pt x="686701" y="80510"/>
                </a:lnTo>
                <a:lnTo>
                  <a:pt x="662358" y="65545"/>
                </a:lnTo>
                <a:close/>
              </a:path>
              <a:path extrusionOk="0" h="1158875" w="719454">
                <a:moveTo>
                  <a:pt x="714737" y="53378"/>
                </a:moveTo>
                <a:lnTo>
                  <a:pt x="669836" y="53378"/>
                </a:lnTo>
                <a:lnTo>
                  <a:pt x="694182" y="68338"/>
                </a:lnTo>
                <a:lnTo>
                  <a:pt x="686701" y="80510"/>
                </a:lnTo>
                <a:lnTo>
                  <a:pt x="711047" y="95478"/>
                </a:lnTo>
                <a:lnTo>
                  <a:pt x="714737" y="53378"/>
                </a:lnTo>
                <a:close/>
              </a:path>
              <a:path extrusionOk="0" h="1158875" w="719454">
                <a:moveTo>
                  <a:pt x="669836" y="53378"/>
                </a:moveTo>
                <a:lnTo>
                  <a:pt x="662358" y="65545"/>
                </a:lnTo>
                <a:lnTo>
                  <a:pt x="686701" y="80510"/>
                </a:lnTo>
                <a:lnTo>
                  <a:pt x="694182" y="68338"/>
                </a:lnTo>
                <a:lnTo>
                  <a:pt x="669836" y="53378"/>
                </a:lnTo>
                <a:close/>
              </a:path>
              <a:path extrusionOk="0" h="1158875" w="719454">
                <a:moveTo>
                  <a:pt x="719416" y="0"/>
                </a:moveTo>
                <a:lnTo>
                  <a:pt x="638022" y="50584"/>
                </a:lnTo>
                <a:lnTo>
                  <a:pt x="662358" y="65545"/>
                </a:lnTo>
                <a:lnTo>
                  <a:pt x="669836" y="53378"/>
                </a:lnTo>
                <a:lnTo>
                  <a:pt x="714737" y="53378"/>
                </a:lnTo>
                <a:lnTo>
                  <a:pt x="719416" y="0"/>
                </a:lnTo>
                <a:close/>
              </a:path>
            </a:pathLst>
          </a:custGeom>
          <a:solidFill>
            <a:srgbClr val="3A8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8" name="Google Shape;578;p72"/>
          <p:cNvSpPr txBox="1"/>
          <p:nvPr/>
        </p:nvSpPr>
        <p:spPr>
          <a:xfrm>
            <a:off x="5272697" y="3814030"/>
            <a:ext cx="2499000" cy="11805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Language Model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355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Models how to write </a:t>
            </a: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good English (</a:t>
            </a:r>
            <a:r>
              <a:rPr b="1" i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fluency</a:t>
            </a: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Learnt from monolingual data.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5613225" y="3494626"/>
            <a:ext cx="853440" cy="329565"/>
          </a:xfrm>
          <a:custGeom>
            <a:rect b="b" l="l" r="r" t="t"/>
            <a:pathLst>
              <a:path extrusionOk="0" h="439420" w="1137920">
                <a:moveTo>
                  <a:pt x="85400" y="26838"/>
                </a:moveTo>
                <a:lnTo>
                  <a:pt x="75569" y="53660"/>
                </a:lnTo>
                <a:lnTo>
                  <a:pt x="1127544" y="439293"/>
                </a:lnTo>
                <a:lnTo>
                  <a:pt x="1137373" y="412457"/>
                </a:lnTo>
                <a:lnTo>
                  <a:pt x="85400" y="26838"/>
                </a:lnTo>
                <a:close/>
              </a:path>
              <a:path extrusionOk="0" h="439420" w="1137920">
                <a:moveTo>
                  <a:pt x="95237" y="0"/>
                </a:moveTo>
                <a:lnTo>
                  <a:pt x="0" y="10744"/>
                </a:lnTo>
                <a:lnTo>
                  <a:pt x="65735" y="80492"/>
                </a:lnTo>
                <a:lnTo>
                  <a:pt x="75569" y="53660"/>
                </a:lnTo>
                <a:lnTo>
                  <a:pt x="62153" y="48742"/>
                </a:lnTo>
                <a:lnTo>
                  <a:pt x="71983" y="21920"/>
                </a:lnTo>
                <a:lnTo>
                  <a:pt x="87203" y="21920"/>
                </a:lnTo>
                <a:lnTo>
                  <a:pt x="95237" y="0"/>
                </a:lnTo>
                <a:close/>
              </a:path>
              <a:path extrusionOk="0" h="439420" w="1137920">
                <a:moveTo>
                  <a:pt x="71983" y="21920"/>
                </a:moveTo>
                <a:lnTo>
                  <a:pt x="62153" y="48742"/>
                </a:lnTo>
                <a:lnTo>
                  <a:pt x="75569" y="53660"/>
                </a:lnTo>
                <a:lnTo>
                  <a:pt x="85400" y="26838"/>
                </a:lnTo>
                <a:lnTo>
                  <a:pt x="71983" y="21920"/>
                </a:lnTo>
                <a:close/>
              </a:path>
              <a:path extrusionOk="0" h="439420" w="1137920">
                <a:moveTo>
                  <a:pt x="87203" y="21920"/>
                </a:moveTo>
                <a:lnTo>
                  <a:pt x="71983" y="21920"/>
                </a:lnTo>
                <a:lnTo>
                  <a:pt x="85400" y="26838"/>
                </a:lnTo>
                <a:lnTo>
                  <a:pt x="87203" y="2192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 txBox="1"/>
          <p:nvPr>
            <p:ph type="title"/>
          </p:nvPr>
        </p:nvSpPr>
        <p:spPr>
          <a:xfrm>
            <a:off x="363775" y="200025"/>
            <a:ext cx="738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1990s-2010s: Statistical Machine Translation</a:t>
            </a:r>
            <a:endParaRPr/>
          </a:p>
        </p:txBody>
      </p:sp>
      <p:sp>
        <p:nvSpPr>
          <p:cNvPr id="585" name="Google Shape;585;p73"/>
          <p:cNvSpPr txBox="1"/>
          <p:nvPr/>
        </p:nvSpPr>
        <p:spPr>
          <a:xfrm>
            <a:off x="363775" y="806575"/>
            <a:ext cx="73149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How to learn translation model	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need large amount of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parallel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pairs of human-translated French/English sentences)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186" y="1926767"/>
            <a:ext cx="2420731" cy="310620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3"/>
          <p:cNvSpPr txBox="1"/>
          <p:nvPr/>
        </p:nvSpPr>
        <p:spPr>
          <a:xfrm>
            <a:off x="5502268" y="2184273"/>
            <a:ext cx="1322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Ancient Egyptian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3"/>
          <p:cNvSpPr txBox="1"/>
          <p:nvPr/>
        </p:nvSpPr>
        <p:spPr>
          <a:xfrm>
            <a:off x="5502268" y="3183255"/>
            <a:ext cx="672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Demotic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5502268" y="4145660"/>
            <a:ext cx="1117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Ancient Greek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73"/>
          <p:cNvSpPr/>
          <p:nvPr/>
        </p:nvSpPr>
        <p:spPr>
          <a:xfrm>
            <a:off x="5202364" y="1870967"/>
            <a:ext cx="137159" cy="2898458"/>
          </a:xfrm>
          <a:custGeom>
            <a:rect b="b" l="l" r="r" t="t"/>
            <a:pathLst>
              <a:path extrusionOk="0" h="3864610" w="182879">
                <a:moveTo>
                  <a:pt x="1562" y="1301419"/>
                </a:moveTo>
                <a:lnTo>
                  <a:pt x="36763" y="1304897"/>
                </a:lnTo>
                <a:lnTo>
                  <a:pt x="65505" y="1314383"/>
                </a:lnTo>
                <a:lnTo>
                  <a:pt x="84881" y="1328455"/>
                </a:lnTo>
                <a:lnTo>
                  <a:pt x="91986" y="1345692"/>
                </a:lnTo>
                <a:lnTo>
                  <a:pt x="91986" y="1886292"/>
                </a:lnTo>
                <a:lnTo>
                  <a:pt x="99094" y="1903522"/>
                </a:lnTo>
                <a:lnTo>
                  <a:pt x="118479" y="1917590"/>
                </a:lnTo>
                <a:lnTo>
                  <a:pt x="147230" y="1927074"/>
                </a:lnTo>
                <a:lnTo>
                  <a:pt x="182435" y="1930552"/>
                </a:lnTo>
                <a:lnTo>
                  <a:pt x="147230" y="1934032"/>
                </a:lnTo>
                <a:lnTo>
                  <a:pt x="118479" y="1943520"/>
                </a:lnTo>
                <a:lnTo>
                  <a:pt x="99094" y="1957593"/>
                </a:lnTo>
                <a:lnTo>
                  <a:pt x="91986" y="1974824"/>
                </a:lnTo>
                <a:lnTo>
                  <a:pt x="91986" y="2515425"/>
                </a:lnTo>
                <a:lnTo>
                  <a:pt x="84881" y="2532656"/>
                </a:lnTo>
                <a:lnTo>
                  <a:pt x="65505" y="2546729"/>
                </a:lnTo>
                <a:lnTo>
                  <a:pt x="36763" y="2556218"/>
                </a:lnTo>
                <a:lnTo>
                  <a:pt x="1562" y="2559697"/>
                </a:lnTo>
              </a:path>
              <a:path extrusionOk="0" h="3864610" w="182879">
                <a:moveTo>
                  <a:pt x="1562" y="2605786"/>
                </a:moveTo>
                <a:lnTo>
                  <a:pt x="36763" y="2609265"/>
                </a:lnTo>
                <a:lnTo>
                  <a:pt x="65505" y="2618754"/>
                </a:lnTo>
                <a:lnTo>
                  <a:pt x="84881" y="2632826"/>
                </a:lnTo>
                <a:lnTo>
                  <a:pt x="91986" y="2650058"/>
                </a:lnTo>
                <a:lnTo>
                  <a:pt x="91986" y="3190661"/>
                </a:lnTo>
                <a:lnTo>
                  <a:pt x="99094" y="3207892"/>
                </a:lnTo>
                <a:lnTo>
                  <a:pt x="118479" y="3221964"/>
                </a:lnTo>
                <a:lnTo>
                  <a:pt x="147230" y="3231453"/>
                </a:lnTo>
                <a:lnTo>
                  <a:pt x="182435" y="3234932"/>
                </a:lnTo>
                <a:lnTo>
                  <a:pt x="147230" y="3238411"/>
                </a:lnTo>
                <a:lnTo>
                  <a:pt x="118479" y="3247897"/>
                </a:lnTo>
                <a:lnTo>
                  <a:pt x="99094" y="3261968"/>
                </a:lnTo>
                <a:lnTo>
                  <a:pt x="91986" y="3279198"/>
                </a:lnTo>
                <a:lnTo>
                  <a:pt x="91986" y="3819801"/>
                </a:lnTo>
                <a:lnTo>
                  <a:pt x="84881" y="3837032"/>
                </a:lnTo>
                <a:lnTo>
                  <a:pt x="65505" y="3851103"/>
                </a:lnTo>
                <a:lnTo>
                  <a:pt x="36763" y="3860590"/>
                </a:lnTo>
                <a:lnTo>
                  <a:pt x="1562" y="3864069"/>
                </a:lnTo>
              </a:path>
              <a:path extrusionOk="0" h="3864610" w="182879">
                <a:moveTo>
                  <a:pt x="0" y="0"/>
                </a:moveTo>
                <a:lnTo>
                  <a:pt x="35203" y="3477"/>
                </a:lnTo>
                <a:lnTo>
                  <a:pt x="63949" y="12961"/>
                </a:lnTo>
                <a:lnTo>
                  <a:pt x="83330" y="27030"/>
                </a:lnTo>
                <a:lnTo>
                  <a:pt x="90436" y="44259"/>
                </a:lnTo>
                <a:lnTo>
                  <a:pt x="90436" y="584860"/>
                </a:lnTo>
                <a:lnTo>
                  <a:pt x="97543" y="602091"/>
                </a:lnTo>
                <a:lnTo>
                  <a:pt x="116924" y="616164"/>
                </a:lnTo>
                <a:lnTo>
                  <a:pt x="145670" y="625653"/>
                </a:lnTo>
                <a:lnTo>
                  <a:pt x="180873" y="629132"/>
                </a:lnTo>
                <a:lnTo>
                  <a:pt x="145670" y="632612"/>
                </a:lnTo>
                <a:lnTo>
                  <a:pt x="116924" y="642100"/>
                </a:lnTo>
                <a:lnTo>
                  <a:pt x="97543" y="656173"/>
                </a:lnTo>
                <a:lnTo>
                  <a:pt x="90436" y="673404"/>
                </a:lnTo>
                <a:lnTo>
                  <a:pt x="90436" y="1214005"/>
                </a:lnTo>
                <a:lnTo>
                  <a:pt x="83330" y="1231237"/>
                </a:lnTo>
                <a:lnTo>
                  <a:pt x="63949" y="1245309"/>
                </a:lnTo>
                <a:lnTo>
                  <a:pt x="35203" y="1254798"/>
                </a:lnTo>
                <a:lnTo>
                  <a:pt x="0" y="1258277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1" name="Google Shape;591;p73"/>
          <p:cNvSpPr txBox="1"/>
          <p:nvPr/>
        </p:nvSpPr>
        <p:spPr>
          <a:xfrm>
            <a:off x="1657436" y="2099691"/>
            <a:ext cx="1451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The Rosetta Stone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477" y="903660"/>
            <a:ext cx="706755" cy="26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>
            <p:ph type="title"/>
          </p:nvPr>
        </p:nvSpPr>
        <p:spPr>
          <a:xfrm>
            <a:off x="363774" y="200025"/>
            <a:ext cx="7009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alignment for SMT</a:t>
            </a:r>
            <a:endParaRPr/>
          </a:p>
        </p:txBody>
      </p:sp>
      <p:sp>
        <p:nvSpPr>
          <p:cNvPr id="598" name="Google Shape;598;p74"/>
          <p:cNvSpPr txBox="1"/>
          <p:nvPr/>
        </p:nvSpPr>
        <p:spPr>
          <a:xfrm>
            <a:off x="363776" y="863726"/>
            <a:ext cx="81588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How to learn translation model        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from the parallel corpus?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100"/>
              <a:buFont typeface="Times New Roman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Break it down further: Introduce latent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variable into the model: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 i.e. word-level correspondence between source sentence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and target sentence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9659" y="1466850"/>
            <a:ext cx="1066799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536" y="878476"/>
            <a:ext cx="705806" cy="2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133" y="2906699"/>
            <a:ext cx="4677513" cy="10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>
            <p:ph type="title"/>
          </p:nvPr>
        </p:nvSpPr>
        <p:spPr>
          <a:xfrm>
            <a:off x="363774" y="200025"/>
            <a:ext cx="5173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alignment?</a:t>
            </a:r>
            <a:endParaRPr/>
          </a:p>
        </p:txBody>
      </p:sp>
      <p:sp>
        <p:nvSpPr>
          <p:cNvPr id="607" name="Google Shape;607;p75"/>
          <p:cNvSpPr txBox="1"/>
          <p:nvPr/>
        </p:nvSpPr>
        <p:spPr>
          <a:xfrm>
            <a:off x="363776" y="872108"/>
            <a:ext cx="70914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is the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correspondence between particular words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translated sentence pair.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Typological differences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languages lead to complicated alignments!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77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Some words have no counterpart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75"/>
          <p:cNvPicPr preferRelativeResize="0"/>
          <p:nvPr/>
        </p:nvPicPr>
        <p:blipFill rotWithShape="1">
          <a:blip r:embed="rId3">
            <a:alphaModFix/>
          </a:blip>
          <a:srcRect b="0" l="0" r="0" t="3660"/>
          <a:stretch/>
        </p:blipFill>
        <p:spPr>
          <a:xfrm>
            <a:off x="1899900" y="1971000"/>
            <a:ext cx="5547574" cy="2774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5"/>
          <p:cNvSpPr txBox="1"/>
          <p:nvPr/>
        </p:nvSpPr>
        <p:spPr>
          <a:xfrm>
            <a:off x="1016746" y="4833122"/>
            <a:ext cx="74724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Examples from: “The Mathematics of Statistical Machine Translation: Parameter Estimation", Brown et al, 1993.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http://www.aclweb.org/anthology/J93-2003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/>
        </p:nvSpPr>
        <p:spPr>
          <a:xfrm>
            <a:off x="515088" y="188600"/>
            <a:ext cx="5972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is complex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76"/>
          <p:cNvSpPr txBox="1"/>
          <p:nvPr/>
        </p:nvSpPr>
        <p:spPr>
          <a:xfrm>
            <a:off x="515078" y="824875"/>
            <a:ext cx="3575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can be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many-to-one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460" y="1477461"/>
            <a:ext cx="4314761" cy="293221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1016746" y="4833122"/>
            <a:ext cx="74724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Examples from: “The Mathematics of Statistical Machine Translation: Parameter Estimation", Brown et al, 1993.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http://www.aclweb.org/anthology/J93-2003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20" y="1597676"/>
            <a:ext cx="5337785" cy="247220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7"/>
          <p:cNvSpPr txBox="1"/>
          <p:nvPr/>
        </p:nvSpPr>
        <p:spPr>
          <a:xfrm>
            <a:off x="1016746" y="4833122"/>
            <a:ext cx="74724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Examples from: “The Mathematics of Statistical Machine Translation: Parameter Estimation", Brown et al, 1993.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http://www.aclweb.org/anthology/J93-2003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7"/>
          <p:cNvSpPr txBox="1"/>
          <p:nvPr/>
        </p:nvSpPr>
        <p:spPr>
          <a:xfrm>
            <a:off x="515088" y="188600"/>
            <a:ext cx="5972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is complex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7"/>
          <p:cNvSpPr txBox="1"/>
          <p:nvPr/>
        </p:nvSpPr>
        <p:spPr>
          <a:xfrm>
            <a:off x="515078" y="824875"/>
            <a:ext cx="3575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can be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one-to-many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261" y="1584090"/>
            <a:ext cx="3925849" cy="266606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8"/>
          <p:cNvSpPr txBox="1"/>
          <p:nvPr/>
        </p:nvSpPr>
        <p:spPr>
          <a:xfrm>
            <a:off x="1016746" y="4833122"/>
            <a:ext cx="74724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Examples from: “The Mathematics of Statistical Machine Translation: Parameter Estimation", Brown et al, 1993.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http://www.aclweb.org/anthology/J93-2003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8"/>
          <p:cNvSpPr txBox="1"/>
          <p:nvPr/>
        </p:nvSpPr>
        <p:spPr>
          <a:xfrm>
            <a:off x="515088" y="188600"/>
            <a:ext cx="5972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is complex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8"/>
          <p:cNvSpPr txBox="1"/>
          <p:nvPr/>
        </p:nvSpPr>
        <p:spPr>
          <a:xfrm>
            <a:off x="515073" y="824875"/>
            <a:ext cx="6129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 can be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many-to-many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(phrase-level)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>
            <p:ph type="title"/>
          </p:nvPr>
        </p:nvSpPr>
        <p:spPr>
          <a:xfrm>
            <a:off x="363774" y="200025"/>
            <a:ext cx="7475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alignment for SMT</a:t>
            </a:r>
            <a:endParaRPr/>
          </a:p>
        </p:txBody>
      </p:sp>
      <p:sp>
        <p:nvSpPr>
          <p:cNvPr id="639" name="Google Shape;639;p79"/>
          <p:cNvSpPr txBox="1"/>
          <p:nvPr/>
        </p:nvSpPr>
        <p:spPr>
          <a:xfrm>
            <a:off x="363776" y="809244"/>
            <a:ext cx="7935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92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learn                    as a combination of many factors, including: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495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particular words aligning (also depends on position in sent)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495300" marR="0" rtl="0" algn="l">
              <a:lnSpc>
                <a:spcPct val="11782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particular words having a particular fertility (number of corresponding  words)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495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Alignments </a:t>
            </a:r>
            <a:r>
              <a:rPr i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latent variables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They aren’t explicitly specified in the data!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495300" marR="254000" rtl="0" algn="l">
              <a:lnSpc>
                <a:spcPct val="117826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 the use of special learning algorithms (like Expectation-Maximization) for  learning the parameters of distributions with latent variables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660" y="866399"/>
            <a:ext cx="872301" cy="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0"/>
          <p:cNvSpPr txBox="1"/>
          <p:nvPr>
            <p:ph type="title"/>
          </p:nvPr>
        </p:nvSpPr>
        <p:spPr>
          <a:xfrm>
            <a:off x="363775" y="200025"/>
            <a:ext cx="7497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1990s-2010s: Statistical Machine Translation</a:t>
            </a:r>
            <a:endParaRPr/>
          </a:p>
        </p:txBody>
      </p:sp>
      <p:sp>
        <p:nvSpPr>
          <p:cNvPr id="646" name="Google Shape;646;p80"/>
          <p:cNvSpPr txBox="1"/>
          <p:nvPr/>
        </p:nvSpPr>
        <p:spPr>
          <a:xfrm>
            <a:off x="363776" y="806576"/>
            <a:ext cx="6008700" cy="3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SMT was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huge research field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best systems were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complex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Hundreds of important details we haven’t mentioned her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 had many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separately-designed subcomponents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Lots of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1028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design features to capture particular language phenomena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 compiling and maintaining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resources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1028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tables of equivalent phrases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Lots of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effort</a:t>
            </a: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maintain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1028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Repeated effort for each language pair!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1"/>
          <p:cNvSpPr txBox="1"/>
          <p:nvPr>
            <p:ph type="title"/>
          </p:nvPr>
        </p:nvSpPr>
        <p:spPr>
          <a:xfrm>
            <a:off x="363775" y="200025"/>
            <a:ext cx="6433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Machine Translation?</a:t>
            </a:r>
            <a:endParaRPr/>
          </a:p>
        </p:txBody>
      </p:sp>
      <p:sp>
        <p:nvSpPr>
          <p:cNvPr id="652" name="Google Shape;652;p81"/>
          <p:cNvSpPr txBox="1"/>
          <p:nvPr/>
        </p:nvSpPr>
        <p:spPr>
          <a:xfrm>
            <a:off x="363776" y="863726"/>
            <a:ext cx="83706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Machine Translation (NMT)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way to do Machine Translation with a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 end-to-end neural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300"/>
              <a:buFont typeface="Times New Roman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neural network architecture is called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sequence-to-sequence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(aka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seq2seq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and it involves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RNNs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/>
              <a:t>Today’s </a:t>
            </a:r>
            <a:r>
              <a:rPr lang="en" sz="41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318" name="Google Shape;318;p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Short recap (RNN, LSTM) 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Machine Translation (Seq2seq)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Attention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"/>
          <p:cNvSpPr txBox="1"/>
          <p:nvPr/>
        </p:nvSpPr>
        <p:spPr>
          <a:xfrm rot="-5400000">
            <a:off x="743329" y="2183200"/>
            <a:ext cx="10455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2"/>
          <p:cNvSpPr/>
          <p:nvPr/>
        </p:nvSpPr>
        <p:spPr>
          <a:xfrm>
            <a:off x="1413452" y="2005850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4"/>
                </a:lnTo>
                <a:lnTo>
                  <a:pt x="66616" y="368152"/>
                </a:lnTo>
                <a:lnTo>
                  <a:pt x="86805" y="344717"/>
                </a:lnTo>
                <a:lnTo>
                  <a:pt x="94208" y="316026"/>
                </a:lnTo>
                <a:lnTo>
                  <a:pt x="94208" y="73723"/>
                </a:lnTo>
                <a:lnTo>
                  <a:pt x="101613" y="45032"/>
                </a:lnTo>
                <a:lnTo>
                  <a:pt x="121807" y="21597"/>
                </a:lnTo>
                <a:lnTo>
                  <a:pt x="151756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59" name="Google Shape;65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282" y="1992125"/>
            <a:ext cx="3471758" cy="10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2"/>
          <p:cNvSpPr txBox="1"/>
          <p:nvPr>
            <p:ph type="title"/>
          </p:nvPr>
        </p:nvSpPr>
        <p:spPr>
          <a:xfrm>
            <a:off x="515079" y="188600"/>
            <a:ext cx="6213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 (NMT)</a:t>
            </a:r>
            <a:endParaRPr/>
          </a:p>
        </p:txBody>
      </p:sp>
      <p:sp>
        <p:nvSpPr>
          <p:cNvPr id="661" name="Google Shape;661;p82"/>
          <p:cNvSpPr txBox="1"/>
          <p:nvPr/>
        </p:nvSpPr>
        <p:spPr>
          <a:xfrm>
            <a:off x="4051400" y="3063625"/>
            <a:ext cx="3430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    he	      hit	     me	     with	       a	     pie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82"/>
          <p:cNvSpPr txBox="1"/>
          <p:nvPr/>
        </p:nvSpPr>
        <p:spPr>
          <a:xfrm>
            <a:off x="1668218" y="3549013"/>
            <a:ext cx="1860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82"/>
          <p:cNvSpPr/>
          <p:nvPr/>
        </p:nvSpPr>
        <p:spPr>
          <a:xfrm>
            <a:off x="1569520" y="3332845"/>
            <a:ext cx="2037874" cy="227171"/>
          </a:xfrm>
          <a:custGeom>
            <a:rect b="b" l="l" r="r" t="t"/>
            <a:pathLst>
              <a:path extrusionOk="0" h="302895" w="2717165">
                <a:moveTo>
                  <a:pt x="2716911" y="0"/>
                </a:moveTo>
                <a:lnTo>
                  <a:pt x="2710881" y="47808"/>
                </a:lnTo>
                <a:lnTo>
                  <a:pt x="2694087" y="89327"/>
                </a:lnTo>
                <a:lnTo>
                  <a:pt x="2668471" y="122066"/>
                </a:lnTo>
                <a:lnTo>
                  <a:pt x="2635977" y="143534"/>
                </a:lnTo>
                <a:lnTo>
                  <a:pt x="2598547" y="151244"/>
                </a:lnTo>
                <a:lnTo>
                  <a:pt x="1476819" y="151244"/>
                </a:lnTo>
                <a:lnTo>
                  <a:pt x="1439394" y="158953"/>
                </a:lnTo>
                <a:lnTo>
                  <a:pt x="1406900" y="180421"/>
                </a:lnTo>
                <a:lnTo>
                  <a:pt x="1381283" y="213158"/>
                </a:lnTo>
                <a:lnTo>
                  <a:pt x="1364486" y="254673"/>
                </a:lnTo>
                <a:lnTo>
                  <a:pt x="1358455" y="302475"/>
                </a:lnTo>
                <a:lnTo>
                  <a:pt x="1352425" y="254673"/>
                </a:lnTo>
                <a:lnTo>
                  <a:pt x="1335632" y="213158"/>
                </a:lnTo>
                <a:lnTo>
                  <a:pt x="1310018" y="180421"/>
                </a:lnTo>
                <a:lnTo>
                  <a:pt x="1277528" y="158953"/>
                </a:lnTo>
                <a:lnTo>
                  <a:pt x="1240104" y="151244"/>
                </a:lnTo>
                <a:lnTo>
                  <a:pt x="118364" y="151244"/>
                </a:lnTo>
                <a:lnTo>
                  <a:pt x="80938" y="143534"/>
                </a:lnTo>
                <a:lnTo>
                  <a:pt x="48444" y="122066"/>
                </a:lnTo>
                <a:lnTo>
                  <a:pt x="22827" y="89327"/>
                </a:lnTo>
                <a:lnTo>
                  <a:pt x="6030" y="47808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4" name="Google Shape;664;p82"/>
          <p:cNvSpPr txBox="1"/>
          <p:nvPr/>
        </p:nvSpPr>
        <p:spPr>
          <a:xfrm>
            <a:off x="1816601" y="3020950"/>
            <a:ext cx="726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il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	  </a:t>
            </a: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82"/>
          <p:cNvSpPr txBox="1"/>
          <p:nvPr/>
        </p:nvSpPr>
        <p:spPr>
          <a:xfrm>
            <a:off x="2771409" y="3020949"/>
            <a:ext cx="6441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m’ entarté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82"/>
          <p:cNvSpPr txBox="1"/>
          <p:nvPr/>
        </p:nvSpPr>
        <p:spPr>
          <a:xfrm>
            <a:off x="4775740" y="709802"/>
            <a:ext cx="1931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Target sentence (output)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82"/>
          <p:cNvSpPr/>
          <p:nvPr/>
        </p:nvSpPr>
        <p:spPr>
          <a:xfrm>
            <a:off x="4205154" y="986809"/>
            <a:ext cx="3073717" cy="203358"/>
          </a:xfrm>
          <a:custGeom>
            <a:rect b="b" l="l" r="r" t="t"/>
            <a:pathLst>
              <a:path extrusionOk="0" h="271144" w="4098290">
                <a:moveTo>
                  <a:pt x="0" y="271030"/>
                </a:moveTo>
                <a:lnTo>
                  <a:pt x="8327" y="218281"/>
                </a:lnTo>
                <a:lnTo>
                  <a:pt x="31045" y="175204"/>
                </a:lnTo>
                <a:lnTo>
                  <a:pt x="64754" y="146159"/>
                </a:lnTo>
                <a:lnTo>
                  <a:pt x="106057" y="135509"/>
                </a:lnTo>
                <a:lnTo>
                  <a:pt x="1942922" y="135509"/>
                </a:lnTo>
                <a:lnTo>
                  <a:pt x="1984225" y="124860"/>
                </a:lnTo>
                <a:lnTo>
                  <a:pt x="2017934" y="95819"/>
                </a:lnTo>
                <a:lnTo>
                  <a:pt x="2040652" y="52746"/>
                </a:lnTo>
                <a:lnTo>
                  <a:pt x="2048979" y="0"/>
                </a:lnTo>
                <a:lnTo>
                  <a:pt x="2057305" y="52746"/>
                </a:lnTo>
                <a:lnTo>
                  <a:pt x="2080018" y="95819"/>
                </a:lnTo>
                <a:lnTo>
                  <a:pt x="2113723" y="124860"/>
                </a:lnTo>
                <a:lnTo>
                  <a:pt x="2155024" y="135509"/>
                </a:lnTo>
                <a:lnTo>
                  <a:pt x="3991902" y="135509"/>
                </a:lnTo>
                <a:lnTo>
                  <a:pt x="4033203" y="146159"/>
                </a:lnTo>
                <a:lnTo>
                  <a:pt x="4066908" y="175204"/>
                </a:lnTo>
                <a:lnTo>
                  <a:pt x="4089621" y="218281"/>
                </a:lnTo>
                <a:lnTo>
                  <a:pt x="4097947" y="27103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8" name="Google Shape;668;p82"/>
          <p:cNvSpPr txBox="1"/>
          <p:nvPr/>
        </p:nvSpPr>
        <p:spPr>
          <a:xfrm rot="5400000">
            <a:off x="7373303" y="2199249"/>
            <a:ext cx="1064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82"/>
          <p:cNvSpPr/>
          <p:nvPr/>
        </p:nvSpPr>
        <p:spPr>
          <a:xfrm>
            <a:off x="7601121" y="2022957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5"/>
                </a:lnTo>
                <a:lnTo>
                  <a:pt x="66616" y="21599"/>
                </a:lnTo>
                <a:lnTo>
                  <a:pt x="86805" y="45037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0" y="368163"/>
                </a:lnTo>
                <a:lnTo>
                  <a:pt x="151746" y="383967"/>
                </a:lnTo>
                <a:lnTo>
                  <a:pt x="188417" y="389763"/>
                </a:lnTo>
                <a:lnTo>
                  <a:pt x="151746" y="395558"/>
                </a:lnTo>
                <a:lnTo>
                  <a:pt x="121800" y="411360"/>
                </a:lnTo>
                <a:lnTo>
                  <a:pt x="101611" y="434795"/>
                </a:lnTo>
                <a:lnTo>
                  <a:pt x="94208" y="463486"/>
                </a:lnTo>
                <a:lnTo>
                  <a:pt x="94208" y="705789"/>
                </a:lnTo>
                <a:lnTo>
                  <a:pt x="86805" y="734480"/>
                </a:lnTo>
                <a:lnTo>
                  <a:pt x="66616" y="757915"/>
                </a:lnTo>
                <a:lnTo>
                  <a:pt x="36671" y="773717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70" name="Google Shape;670;p82"/>
          <p:cNvSpPr txBox="1"/>
          <p:nvPr/>
        </p:nvSpPr>
        <p:spPr>
          <a:xfrm>
            <a:off x="1656159" y="4064950"/>
            <a:ext cx="1968300" cy="7167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88900" marR="88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produces  an </a:t>
            </a:r>
            <a:r>
              <a:rPr lang="en" sz="15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encoding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of the  source sentence.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82"/>
          <p:cNvGrpSpPr/>
          <p:nvPr/>
        </p:nvGrpSpPr>
        <p:grpSpPr>
          <a:xfrm>
            <a:off x="2785976" y="1501435"/>
            <a:ext cx="1567272" cy="1217278"/>
            <a:chOff x="3714635" y="2001913"/>
            <a:chExt cx="2089696" cy="1623038"/>
          </a:xfrm>
        </p:grpSpPr>
        <p:sp>
          <p:nvSpPr>
            <p:cNvPr id="672" name="Google Shape;672;p82"/>
            <p:cNvSpPr/>
            <p:nvPr/>
          </p:nvSpPr>
          <p:spPr>
            <a:xfrm>
              <a:off x="3714635" y="2171560"/>
              <a:ext cx="386714" cy="355600"/>
            </a:xfrm>
            <a:custGeom>
              <a:rect b="b" l="l" r="r" t="t"/>
              <a:pathLst>
                <a:path extrusionOk="0" h="355600" w="386714">
                  <a:moveTo>
                    <a:pt x="289280" y="292112"/>
                  </a:moveTo>
                  <a:lnTo>
                    <a:pt x="263601" y="320255"/>
                  </a:lnTo>
                  <a:lnTo>
                    <a:pt x="386549" y="355079"/>
                  </a:lnTo>
                  <a:lnTo>
                    <a:pt x="367251" y="304952"/>
                  </a:lnTo>
                  <a:lnTo>
                    <a:pt x="303352" y="304952"/>
                  </a:lnTo>
                  <a:lnTo>
                    <a:pt x="289280" y="292112"/>
                  </a:lnTo>
                  <a:close/>
                </a:path>
                <a:path extrusionOk="0" h="355600" w="386714">
                  <a:moveTo>
                    <a:pt x="314960" y="263969"/>
                  </a:moveTo>
                  <a:lnTo>
                    <a:pt x="289280" y="292112"/>
                  </a:lnTo>
                  <a:lnTo>
                    <a:pt x="303352" y="304952"/>
                  </a:lnTo>
                  <a:lnTo>
                    <a:pt x="329031" y="276809"/>
                  </a:lnTo>
                  <a:lnTo>
                    <a:pt x="314960" y="263969"/>
                  </a:lnTo>
                  <a:close/>
                </a:path>
                <a:path extrusionOk="0" h="355600" w="386714">
                  <a:moveTo>
                    <a:pt x="340639" y="235826"/>
                  </a:moveTo>
                  <a:lnTo>
                    <a:pt x="314960" y="263969"/>
                  </a:lnTo>
                  <a:lnTo>
                    <a:pt x="329031" y="276809"/>
                  </a:lnTo>
                  <a:lnTo>
                    <a:pt x="303352" y="304952"/>
                  </a:lnTo>
                  <a:lnTo>
                    <a:pt x="367251" y="304952"/>
                  </a:lnTo>
                  <a:lnTo>
                    <a:pt x="340639" y="235826"/>
                  </a:lnTo>
                  <a:close/>
                </a:path>
                <a:path extrusionOk="0" h="355600" w="386714">
                  <a:moveTo>
                    <a:pt x="25679" y="0"/>
                  </a:moveTo>
                  <a:lnTo>
                    <a:pt x="0" y="28143"/>
                  </a:lnTo>
                  <a:lnTo>
                    <a:pt x="289280" y="292112"/>
                  </a:lnTo>
                  <a:lnTo>
                    <a:pt x="314960" y="263969"/>
                  </a:lnTo>
                  <a:lnTo>
                    <a:pt x="25679" y="0"/>
                  </a:lnTo>
                  <a:close/>
                </a:path>
              </a:pathLst>
            </a:custGeom>
            <a:solidFill>
              <a:srgbClr val="E98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73" name="Google Shape;673;p82"/>
            <p:cNvSpPr/>
            <p:nvPr/>
          </p:nvSpPr>
          <p:spPr>
            <a:xfrm>
              <a:off x="4142943" y="2547356"/>
              <a:ext cx="645795" cy="1077595"/>
            </a:xfrm>
            <a:custGeom>
              <a:rect b="b" l="l" r="r" t="t"/>
              <a:pathLst>
                <a:path extrusionOk="0" h="1077595" w="645795">
                  <a:moveTo>
                    <a:pt x="0" y="1077451"/>
                  </a:moveTo>
                  <a:lnTo>
                    <a:pt x="645626" y="1077451"/>
                  </a:lnTo>
                  <a:lnTo>
                    <a:pt x="645626" y="0"/>
                  </a:lnTo>
                  <a:lnTo>
                    <a:pt x="0" y="0"/>
                  </a:lnTo>
                  <a:lnTo>
                    <a:pt x="0" y="1077451"/>
                  </a:lnTo>
                  <a:close/>
                </a:path>
              </a:pathLst>
            </a:custGeom>
            <a:noFill/>
            <a:ln cap="flat" cmpd="sng" w="28575">
              <a:solidFill>
                <a:srgbClr val="E98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74" name="Google Shape;674;p82"/>
            <p:cNvSpPr/>
            <p:nvPr/>
          </p:nvSpPr>
          <p:spPr>
            <a:xfrm>
              <a:off x="5728131" y="2001913"/>
              <a:ext cx="76200" cy="664210"/>
            </a:xfrm>
            <a:custGeom>
              <a:rect b="b" l="l" r="r" t="t"/>
              <a:pathLst>
                <a:path extrusionOk="0" h="664210" w="762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3"/>
                  </a:lnTo>
                  <a:lnTo>
                    <a:pt x="47625" y="663783"/>
                  </a:lnTo>
                  <a:lnTo>
                    <a:pt x="47625" y="63500"/>
                  </a:lnTo>
                  <a:close/>
                </a:path>
                <a:path extrusionOk="0" h="664210" w="762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64210" w="762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675" name="Google Shape;675;p82"/>
          <p:cNvSpPr txBox="1"/>
          <p:nvPr/>
        </p:nvSpPr>
        <p:spPr>
          <a:xfrm>
            <a:off x="556976" y="551300"/>
            <a:ext cx="5074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sequence-to-sequence model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2"/>
          <p:cNvSpPr txBox="1"/>
          <p:nvPr/>
        </p:nvSpPr>
        <p:spPr>
          <a:xfrm>
            <a:off x="1931951" y="990975"/>
            <a:ext cx="21963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50">
            <a:spAutoFit/>
          </a:bodyPr>
          <a:lstStyle/>
          <a:p>
            <a:pPr indent="-304800" lvl="0" marL="3175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Encoding of the source sentence.</a:t>
            </a:r>
            <a:endParaRPr sz="120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175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Provides initial hidden state  for </a:t>
            </a:r>
            <a:r>
              <a:rPr lang="en" sz="12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Decoder RNN.</a:t>
            </a:r>
            <a:endParaRPr sz="1200">
              <a:solidFill>
                <a:srgbClr val="E98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2"/>
          <p:cNvSpPr txBox="1"/>
          <p:nvPr/>
        </p:nvSpPr>
        <p:spPr>
          <a:xfrm>
            <a:off x="4201850" y="3514550"/>
            <a:ext cx="4089000" cy="4878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-279400" lvl="0" marL="3556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r>
              <a:rPr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is a Language Model that generates  target sentence, </a:t>
            </a: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conditioned on </a:t>
            </a:r>
            <a:r>
              <a:rPr b="1" i="1" lang="en" sz="15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2"/>
          <p:cNvSpPr txBox="1"/>
          <p:nvPr/>
        </p:nvSpPr>
        <p:spPr>
          <a:xfrm>
            <a:off x="4241673" y="1243965"/>
            <a:ext cx="1111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2"/>
          <p:cNvSpPr txBox="1"/>
          <p:nvPr/>
        </p:nvSpPr>
        <p:spPr>
          <a:xfrm rot="-5400000">
            <a:off x="4090043" y="1609703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82"/>
          <p:cNvGrpSpPr/>
          <p:nvPr/>
        </p:nvGrpSpPr>
        <p:grpSpPr>
          <a:xfrm>
            <a:off x="4382328" y="1508007"/>
            <a:ext cx="428740" cy="1547993"/>
            <a:chOff x="5843104" y="2010676"/>
            <a:chExt cx="571653" cy="2063991"/>
          </a:xfrm>
        </p:grpSpPr>
        <p:sp>
          <p:nvSpPr>
            <p:cNvPr id="681" name="Google Shape;681;p82"/>
            <p:cNvSpPr/>
            <p:nvPr/>
          </p:nvSpPr>
          <p:spPr>
            <a:xfrm>
              <a:off x="5843104" y="2015997"/>
              <a:ext cx="490220" cy="2058670"/>
            </a:xfrm>
            <a:custGeom>
              <a:rect b="b" l="l" r="r" t="t"/>
              <a:pathLst>
                <a:path extrusionOk="0" h="2058670" w="490220">
                  <a:moveTo>
                    <a:pt x="27901" y="0"/>
                  </a:moveTo>
                  <a:lnTo>
                    <a:pt x="0" y="6146"/>
                  </a:lnTo>
                  <a:lnTo>
                    <a:pt x="6134" y="34048"/>
                  </a:lnTo>
                  <a:lnTo>
                    <a:pt x="34048" y="27901"/>
                  </a:lnTo>
                  <a:lnTo>
                    <a:pt x="27901" y="0"/>
                  </a:lnTo>
                  <a:close/>
                </a:path>
                <a:path extrusionOk="0" h="2058670" w="490220">
                  <a:moveTo>
                    <a:pt x="40182" y="55816"/>
                  </a:moveTo>
                  <a:lnTo>
                    <a:pt x="12280" y="61963"/>
                  </a:lnTo>
                  <a:lnTo>
                    <a:pt x="18427" y="89865"/>
                  </a:lnTo>
                  <a:lnTo>
                    <a:pt x="46329" y="83718"/>
                  </a:lnTo>
                  <a:lnTo>
                    <a:pt x="40182" y="55816"/>
                  </a:lnTo>
                  <a:close/>
                </a:path>
                <a:path extrusionOk="0" h="2058670" w="490220">
                  <a:moveTo>
                    <a:pt x="52463" y="111633"/>
                  </a:moveTo>
                  <a:lnTo>
                    <a:pt x="24561" y="117767"/>
                  </a:lnTo>
                  <a:lnTo>
                    <a:pt x="30708" y="145681"/>
                  </a:lnTo>
                  <a:lnTo>
                    <a:pt x="58610" y="139534"/>
                  </a:lnTo>
                  <a:lnTo>
                    <a:pt x="52463" y="111633"/>
                  </a:lnTo>
                  <a:close/>
                </a:path>
                <a:path extrusionOk="0" h="2058670" w="490220">
                  <a:moveTo>
                    <a:pt x="64757" y="167449"/>
                  </a:moveTo>
                  <a:lnTo>
                    <a:pt x="36842" y="173583"/>
                  </a:lnTo>
                  <a:lnTo>
                    <a:pt x="42989" y="201498"/>
                  </a:lnTo>
                  <a:lnTo>
                    <a:pt x="70891" y="195351"/>
                  </a:lnTo>
                  <a:lnTo>
                    <a:pt x="64757" y="167449"/>
                  </a:lnTo>
                  <a:close/>
                </a:path>
                <a:path extrusionOk="0" h="2058670" w="490220">
                  <a:moveTo>
                    <a:pt x="77038" y="223266"/>
                  </a:moveTo>
                  <a:lnTo>
                    <a:pt x="49123" y="229400"/>
                  </a:lnTo>
                  <a:lnTo>
                    <a:pt x="55270" y="257302"/>
                  </a:lnTo>
                  <a:lnTo>
                    <a:pt x="83172" y="251167"/>
                  </a:lnTo>
                  <a:lnTo>
                    <a:pt x="77038" y="223266"/>
                  </a:lnTo>
                  <a:close/>
                </a:path>
                <a:path extrusionOk="0" h="2058670" w="490220">
                  <a:moveTo>
                    <a:pt x="89319" y="279069"/>
                  </a:moveTo>
                  <a:lnTo>
                    <a:pt x="61417" y="285216"/>
                  </a:lnTo>
                  <a:lnTo>
                    <a:pt x="67551" y="313118"/>
                  </a:lnTo>
                  <a:lnTo>
                    <a:pt x="95465" y="306984"/>
                  </a:lnTo>
                  <a:lnTo>
                    <a:pt x="89319" y="279069"/>
                  </a:lnTo>
                  <a:close/>
                </a:path>
                <a:path extrusionOk="0" h="2058670" w="490220">
                  <a:moveTo>
                    <a:pt x="101600" y="334886"/>
                  </a:moveTo>
                  <a:lnTo>
                    <a:pt x="73685" y="341033"/>
                  </a:lnTo>
                  <a:lnTo>
                    <a:pt x="79832" y="368935"/>
                  </a:lnTo>
                  <a:lnTo>
                    <a:pt x="107746" y="362800"/>
                  </a:lnTo>
                  <a:lnTo>
                    <a:pt x="101600" y="334886"/>
                  </a:lnTo>
                  <a:close/>
                </a:path>
                <a:path extrusionOk="0" h="2058670" w="490220">
                  <a:moveTo>
                    <a:pt x="113880" y="390702"/>
                  </a:moveTo>
                  <a:lnTo>
                    <a:pt x="85979" y="396836"/>
                  </a:lnTo>
                  <a:lnTo>
                    <a:pt x="92113" y="424751"/>
                  </a:lnTo>
                  <a:lnTo>
                    <a:pt x="120027" y="418617"/>
                  </a:lnTo>
                  <a:lnTo>
                    <a:pt x="113880" y="390702"/>
                  </a:lnTo>
                  <a:close/>
                </a:path>
                <a:path extrusionOk="0" h="2058670" w="490220">
                  <a:moveTo>
                    <a:pt x="126161" y="446519"/>
                  </a:moveTo>
                  <a:lnTo>
                    <a:pt x="98259" y="452653"/>
                  </a:lnTo>
                  <a:lnTo>
                    <a:pt x="104394" y="480568"/>
                  </a:lnTo>
                  <a:lnTo>
                    <a:pt x="132308" y="474421"/>
                  </a:lnTo>
                  <a:lnTo>
                    <a:pt x="126161" y="446519"/>
                  </a:lnTo>
                  <a:close/>
                </a:path>
                <a:path extrusionOk="0" h="2058670" w="490220">
                  <a:moveTo>
                    <a:pt x="138455" y="502335"/>
                  </a:moveTo>
                  <a:lnTo>
                    <a:pt x="110540" y="508469"/>
                  </a:lnTo>
                  <a:lnTo>
                    <a:pt x="116687" y="536384"/>
                  </a:lnTo>
                  <a:lnTo>
                    <a:pt x="144589" y="530237"/>
                  </a:lnTo>
                  <a:lnTo>
                    <a:pt x="138455" y="502335"/>
                  </a:lnTo>
                  <a:close/>
                </a:path>
                <a:path extrusionOk="0" h="2058670" w="490220">
                  <a:moveTo>
                    <a:pt x="150736" y="558152"/>
                  </a:moveTo>
                  <a:lnTo>
                    <a:pt x="122821" y="564286"/>
                  </a:lnTo>
                  <a:lnTo>
                    <a:pt x="128968" y="592201"/>
                  </a:lnTo>
                  <a:lnTo>
                    <a:pt x="156870" y="586054"/>
                  </a:lnTo>
                  <a:lnTo>
                    <a:pt x="150736" y="558152"/>
                  </a:lnTo>
                  <a:close/>
                </a:path>
                <a:path extrusionOk="0" h="2058670" w="490220">
                  <a:moveTo>
                    <a:pt x="163017" y="613956"/>
                  </a:moveTo>
                  <a:lnTo>
                    <a:pt x="135102" y="620102"/>
                  </a:lnTo>
                  <a:lnTo>
                    <a:pt x="141249" y="648004"/>
                  </a:lnTo>
                  <a:lnTo>
                    <a:pt x="169164" y="641870"/>
                  </a:lnTo>
                  <a:lnTo>
                    <a:pt x="163017" y="613956"/>
                  </a:lnTo>
                  <a:close/>
                </a:path>
                <a:path extrusionOk="0" h="2058670" w="490220">
                  <a:moveTo>
                    <a:pt x="175298" y="669772"/>
                  </a:moveTo>
                  <a:lnTo>
                    <a:pt x="147396" y="675919"/>
                  </a:lnTo>
                  <a:lnTo>
                    <a:pt x="153530" y="703821"/>
                  </a:lnTo>
                  <a:lnTo>
                    <a:pt x="181432" y="697674"/>
                  </a:lnTo>
                  <a:lnTo>
                    <a:pt x="175298" y="669772"/>
                  </a:lnTo>
                  <a:close/>
                </a:path>
                <a:path extrusionOk="0" h="2058670" w="490220">
                  <a:moveTo>
                    <a:pt x="187579" y="725589"/>
                  </a:moveTo>
                  <a:lnTo>
                    <a:pt x="159677" y="731735"/>
                  </a:lnTo>
                  <a:lnTo>
                    <a:pt x="165811" y="759637"/>
                  </a:lnTo>
                  <a:lnTo>
                    <a:pt x="193725" y="753491"/>
                  </a:lnTo>
                  <a:lnTo>
                    <a:pt x="187579" y="725589"/>
                  </a:lnTo>
                  <a:close/>
                </a:path>
                <a:path extrusionOk="0" h="2058670" w="490220">
                  <a:moveTo>
                    <a:pt x="199872" y="781405"/>
                  </a:moveTo>
                  <a:lnTo>
                    <a:pt x="171958" y="787552"/>
                  </a:lnTo>
                  <a:lnTo>
                    <a:pt x="178104" y="815454"/>
                  </a:lnTo>
                  <a:lnTo>
                    <a:pt x="206006" y="809307"/>
                  </a:lnTo>
                  <a:lnTo>
                    <a:pt x="199872" y="781405"/>
                  </a:lnTo>
                  <a:close/>
                </a:path>
                <a:path extrusionOk="0" h="2058670" w="490220">
                  <a:moveTo>
                    <a:pt x="212140" y="837209"/>
                  </a:moveTo>
                  <a:lnTo>
                    <a:pt x="184238" y="843356"/>
                  </a:lnTo>
                  <a:lnTo>
                    <a:pt x="190385" y="871270"/>
                  </a:lnTo>
                  <a:lnTo>
                    <a:pt x="218287" y="865124"/>
                  </a:lnTo>
                  <a:lnTo>
                    <a:pt x="212140" y="837209"/>
                  </a:lnTo>
                  <a:close/>
                </a:path>
                <a:path extrusionOk="0" h="2058670" w="490220">
                  <a:moveTo>
                    <a:pt x="224434" y="893025"/>
                  </a:moveTo>
                  <a:lnTo>
                    <a:pt x="196519" y="899172"/>
                  </a:lnTo>
                  <a:lnTo>
                    <a:pt x="202666" y="927087"/>
                  </a:lnTo>
                  <a:lnTo>
                    <a:pt x="230568" y="920940"/>
                  </a:lnTo>
                  <a:lnTo>
                    <a:pt x="224434" y="893025"/>
                  </a:lnTo>
                  <a:close/>
                </a:path>
                <a:path extrusionOk="0" h="2058670" w="490220">
                  <a:moveTo>
                    <a:pt x="236715" y="948842"/>
                  </a:moveTo>
                  <a:lnTo>
                    <a:pt x="208813" y="954989"/>
                  </a:lnTo>
                  <a:lnTo>
                    <a:pt x="214947" y="982891"/>
                  </a:lnTo>
                  <a:lnTo>
                    <a:pt x="242849" y="976757"/>
                  </a:lnTo>
                  <a:lnTo>
                    <a:pt x="236715" y="948842"/>
                  </a:lnTo>
                  <a:close/>
                </a:path>
                <a:path extrusionOk="0" h="2058670" w="490220">
                  <a:moveTo>
                    <a:pt x="248996" y="1004658"/>
                  </a:moveTo>
                  <a:lnTo>
                    <a:pt x="221094" y="1010805"/>
                  </a:lnTo>
                  <a:lnTo>
                    <a:pt x="227228" y="1038707"/>
                  </a:lnTo>
                  <a:lnTo>
                    <a:pt x="255143" y="1032573"/>
                  </a:lnTo>
                  <a:lnTo>
                    <a:pt x="248996" y="1004658"/>
                  </a:lnTo>
                  <a:close/>
                </a:path>
                <a:path extrusionOk="0" h="2058670" w="490220">
                  <a:moveTo>
                    <a:pt x="261277" y="1060475"/>
                  </a:moveTo>
                  <a:lnTo>
                    <a:pt x="233375" y="1066609"/>
                  </a:lnTo>
                  <a:lnTo>
                    <a:pt x="239509" y="1094524"/>
                  </a:lnTo>
                  <a:lnTo>
                    <a:pt x="267423" y="1088377"/>
                  </a:lnTo>
                  <a:lnTo>
                    <a:pt x="261277" y="1060475"/>
                  </a:lnTo>
                  <a:close/>
                </a:path>
                <a:path extrusionOk="0" h="2058670" w="490220">
                  <a:moveTo>
                    <a:pt x="273558" y="1116291"/>
                  </a:moveTo>
                  <a:lnTo>
                    <a:pt x="245656" y="1122426"/>
                  </a:lnTo>
                  <a:lnTo>
                    <a:pt x="251802" y="1150340"/>
                  </a:lnTo>
                  <a:lnTo>
                    <a:pt x="279704" y="1144193"/>
                  </a:lnTo>
                  <a:lnTo>
                    <a:pt x="273558" y="1116291"/>
                  </a:lnTo>
                  <a:close/>
                </a:path>
                <a:path extrusionOk="0" h="2058670" w="490220">
                  <a:moveTo>
                    <a:pt x="285851" y="1172108"/>
                  </a:moveTo>
                  <a:lnTo>
                    <a:pt x="257937" y="1178242"/>
                  </a:lnTo>
                  <a:lnTo>
                    <a:pt x="264083" y="1206144"/>
                  </a:lnTo>
                  <a:lnTo>
                    <a:pt x="291985" y="1200010"/>
                  </a:lnTo>
                  <a:lnTo>
                    <a:pt x="285851" y="1172108"/>
                  </a:lnTo>
                  <a:close/>
                </a:path>
                <a:path extrusionOk="0" h="2058670" w="490220">
                  <a:moveTo>
                    <a:pt x="298132" y="1227924"/>
                  </a:moveTo>
                  <a:lnTo>
                    <a:pt x="270217" y="1234059"/>
                  </a:lnTo>
                  <a:lnTo>
                    <a:pt x="276364" y="1261960"/>
                  </a:lnTo>
                  <a:lnTo>
                    <a:pt x="304266" y="1255826"/>
                  </a:lnTo>
                  <a:lnTo>
                    <a:pt x="298132" y="1227924"/>
                  </a:lnTo>
                  <a:close/>
                </a:path>
                <a:path extrusionOk="0" h="2058670" w="490220">
                  <a:moveTo>
                    <a:pt x="310413" y="1283728"/>
                  </a:moveTo>
                  <a:lnTo>
                    <a:pt x="282511" y="1289875"/>
                  </a:lnTo>
                  <a:lnTo>
                    <a:pt x="288645" y="1317777"/>
                  </a:lnTo>
                  <a:lnTo>
                    <a:pt x="316560" y="1311643"/>
                  </a:lnTo>
                  <a:lnTo>
                    <a:pt x="310413" y="1283728"/>
                  </a:lnTo>
                  <a:close/>
                </a:path>
                <a:path extrusionOk="0" h="2058670" w="490220">
                  <a:moveTo>
                    <a:pt x="322694" y="1339545"/>
                  </a:moveTo>
                  <a:lnTo>
                    <a:pt x="294792" y="1345692"/>
                  </a:lnTo>
                  <a:lnTo>
                    <a:pt x="300926" y="1373593"/>
                  </a:lnTo>
                  <a:lnTo>
                    <a:pt x="328841" y="1367459"/>
                  </a:lnTo>
                  <a:lnTo>
                    <a:pt x="322694" y="1339545"/>
                  </a:lnTo>
                  <a:close/>
                </a:path>
                <a:path extrusionOk="0" h="2058670" w="490220">
                  <a:moveTo>
                    <a:pt x="334975" y="1395361"/>
                  </a:moveTo>
                  <a:lnTo>
                    <a:pt x="307073" y="1401508"/>
                  </a:lnTo>
                  <a:lnTo>
                    <a:pt x="313220" y="1429410"/>
                  </a:lnTo>
                  <a:lnTo>
                    <a:pt x="341122" y="1423276"/>
                  </a:lnTo>
                  <a:lnTo>
                    <a:pt x="334975" y="1395361"/>
                  </a:lnTo>
                  <a:close/>
                </a:path>
                <a:path extrusionOk="0" h="2058670" w="490220">
                  <a:moveTo>
                    <a:pt x="347256" y="1451178"/>
                  </a:moveTo>
                  <a:lnTo>
                    <a:pt x="319354" y="1457312"/>
                  </a:lnTo>
                  <a:lnTo>
                    <a:pt x="325488" y="1485226"/>
                  </a:lnTo>
                  <a:lnTo>
                    <a:pt x="353402" y="1479092"/>
                  </a:lnTo>
                  <a:lnTo>
                    <a:pt x="347256" y="1451178"/>
                  </a:lnTo>
                  <a:close/>
                </a:path>
                <a:path extrusionOk="0" h="2058670" w="490220">
                  <a:moveTo>
                    <a:pt x="359549" y="1506994"/>
                  </a:moveTo>
                  <a:lnTo>
                    <a:pt x="331635" y="1513128"/>
                  </a:lnTo>
                  <a:lnTo>
                    <a:pt x="337781" y="1541043"/>
                  </a:lnTo>
                  <a:lnTo>
                    <a:pt x="365683" y="1534896"/>
                  </a:lnTo>
                  <a:lnTo>
                    <a:pt x="359549" y="1506994"/>
                  </a:lnTo>
                  <a:close/>
                </a:path>
                <a:path extrusionOk="0" h="2058670" w="490220">
                  <a:moveTo>
                    <a:pt x="371830" y="1562811"/>
                  </a:moveTo>
                  <a:lnTo>
                    <a:pt x="343916" y="1568945"/>
                  </a:lnTo>
                  <a:lnTo>
                    <a:pt x="350062" y="1596859"/>
                  </a:lnTo>
                  <a:lnTo>
                    <a:pt x="377964" y="1590713"/>
                  </a:lnTo>
                  <a:lnTo>
                    <a:pt x="371830" y="1562811"/>
                  </a:lnTo>
                  <a:close/>
                </a:path>
                <a:path extrusionOk="0" h="2058670" w="490220">
                  <a:moveTo>
                    <a:pt x="384111" y="1618627"/>
                  </a:moveTo>
                  <a:lnTo>
                    <a:pt x="356196" y="1624761"/>
                  </a:lnTo>
                  <a:lnTo>
                    <a:pt x="362343" y="1652663"/>
                  </a:lnTo>
                  <a:lnTo>
                    <a:pt x="390258" y="1646529"/>
                  </a:lnTo>
                  <a:lnTo>
                    <a:pt x="384111" y="1618627"/>
                  </a:lnTo>
                  <a:close/>
                </a:path>
                <a:path extrusionOk="0" h="2058670" w="490220">
                  <a:moveTo>
                    <a:pt x="396392" y="1674431"/>
                  </a:moveTo>
                  <a:lnTo>
                    <a:pt x="368490" y="1680578"/>
                  </a:lnTo>
                  <a:lnTo>
                    <a:pt x="374624" y="1708480"/>
                  </a:lnTo>
                  <a:lnTo>
                    <a:pt x="402539" y="1702346"/>
                  </a:lnTo>
                  <a:lnTo>
                    <a:pt x="396392" y="1674431"/>
                  </a:lnTo>
                  <a:close/>
                </a:path>
                <a:path extrusionOk="0" h="2058670" w="490220">
                  <a:moveTo>
                    <a:pt x="408673" y="1730248"/>
                  </a:moveTo>
                  <a:lnTo>
                    <a:pt x="380771" y="1736394"/>
                  </a:lnTo>
                  <a:lnTo>
                    <a:pt x="386905" y="1764296"/>
                  </a:lnTo>
                  <a:lnTo>
                    <a:pt x="414820" y="1758149"/>
                  </a:lnTo>
                  <a:lnTo>
                    <a:pt x="408673" y="1730248"/>
                  </a:lnTo>
                  <a:close/>
                </a:path>
                <a:path extrusionOk="0" h="2058670" w="490220">
                  <a:moveTo>
                    <a:pt x="420966" y="1786064"/>
                  </a:moveTo>
                  <a:lnTo>
                    <a:pt x="393052" y="1792211"/>
                  </a:lnTo>
                  <a:lnTo>
                    <a:pt x="399199" y="1820113"/>
                  </a:lnTo>
                  <a:lnTo>
                    <a:pt x="427101" y="1813966"/>
                  </a:lnTo>
                  <a:lnTo>
                    <a:pt x="420966" y="1786064"/>
                  </a:lnTo>
                  <a:close/>
                </a:path>
                <a:path extrusionOk="0" h="2058670" w="490220">
                  <a:moveTo>
                    <a:pt x="433235" y="1841881"/>
                  </a:moveTo>
                  <a:lnTo>
                    <a:pt x="405333" y="1848027"/>
                  </a:lnTo>
                  <a:lnTo>
                    <a:pt x="411480" y="1875929"/>
                  </a:lnTo>
                  <a:lnTo>
                    <a:pt x="439381" y="1869782"/>
                  </a:lnTo>
                  <a:lnTo>
                    <a:pt x="433235" y="1841881"/>
                  </a:lnTo>
                  <a:close/>
                </a:path>
                <a:path extrusionOk="0" h="2058670" w="490220">
                  <a:moveTo>
                    <a:pt x="445528" y="1897684"/>
                  </a:moveTo>
                  <a:lnTo>
                    <a:pt x="417614" y="1903831"/>
                  </a:lnTo>
                  <a:lnTo>
                    <a:pt x="423760" y="1931746"/>
                  </a:lnTo>
                  <a:lnTo>
                    <a:pt x="451662" y="1925599"/>
                  </a:lnTo>
                  <a:lnTo>
                    <a:pt x="445528" y="1897684"/>
                  </a:lnTo>
                  <a:close/>
                </a:path>
                <a:path extrusionOk="0" h="2058670" w="490220">
                  <a:moveTo>
                    <a:pt x="433891" y="1977778"/>
                  </a:moveTo>
                  <a:lnTo>
                    <a:pt x="405980" y="1983917"/>
                  </a:lnTo>
                  <a:lnTo>
                    <a:pt x="466267" y="2058428"/>
                  </a:lnTo>
                  <a:lnTo>
                    <a:pt x="484136" y="1987562"/>
                  </a:lnTo>
                  <a:lnTo>
                    <a:pt x="436041" y="1987562"/>
                  </a:lnTo>
                  <a:lnTo>
                    <a:pt x="433891" y="1977778"/>
                  </a:lnTo>
                  <a:close/>
                </a:path>
                <a:path extrusionOk="0" h="2058670" w="490220">
                  <a:moveTo>
                    <a:pt x="461795" y="1971640"/>
                  </a:moveTo>
                  <a:lnTo>
                    <a:pt x="433891" y="1977778"/>
                  </a:lnTo>
                  <a:lnTo>
                    <a:pt x="436041" y="1987562"/>
                  </a:lnTo>
                  <a:lnTo>
                    <a:pt x="463943" y="1981415"/>
                  </a:lnTo>
                  <a:lnTo>
                    <a:pt x="461795" y="1971640"/>
                  </a:lnTo>
                  <a:close/>
                </a:path>
                <a:path extrusionOk="0" h="2058670" w="490220">
                  <a:moveTo>
                    <a:pt x="489699" y="1965502"/>
                  </a:moveTo>
                  <a:lnTo>
                    <a:pt x="461795" y="1971640"/>
                  </a:lnTo>
                  <a:lnTo>
                    <a:pt x="463943" y="1981415"/>
                  </a:lnTo>
                  <a:lnTo>
                    <a:pt x="436041" y="1987562"/>
                  </a:lnTo>
                  <a:lnTo>
                    <a:pt x="484136" y="1987562"/>
                  </a:lnTo>
                  <a:lnTo>
                    <a:pt x="489699" y="1965502"/>
                  </a:lnTo>
                  <a:close/>
                </a:path>
                <a:path extrusionOk="0" h="2058670" w="490220">
                  <a:moveTo>
                    <a:pt x="457809" y="1953501"/>
                  </a:moveTo>
                  <a:lnTo>
                    <a:pt x="429907" y="1959648"/>
                  </a:lnTo>
                  <a:lnTo>
                    <a:pt x="433891" y="1977778"/>
                  </a:lnTo>
                  <a:lnTo>
                    <a:pt x="461795" y="1971640"/>
                  </a:lnTo>
                  <a:lnTo>
                    <a:pt x="457809" y="1953501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82" name="Google Shape;682;p82"/>
            <p:cNvSpPr/>
            <p:nvPr/>
          </p:nvSpPr>
          <p:spPr>
            <a:xfrm>
              <a:off x="6338557" y="2010676"/>
              <a:ext cx="76200" cy="664210"/>
            </a:xfrm>
            <a:custGeom>
              <a:rect b="b" l="l" r="r" t="t"/>
              <a:pathLst>
                <a:path extrusionOk="0" h="664210" w="76200">
                  <a:moveTo>
                    <a:pt x="47625" y="63500"/>
                  </a:moveTo>
                  <a:lnTo>
                    <a:pt x="28575" y="63500"/>
                  </a:lnTo>
                  <a:lnTo>
                    <a:pt x="28562" y="663790"/>
                  </a:lnTo>
                  <a:lnTo>
                    <a:pt x="47612" y="663790"/>
                  </a:lnTo>
                  <a:lnTo>
                    <a:pt x="47625" y="63500"/>
                  </a:lnTo>
                  <a:close/>
                </a:path>
                <a:path extrusionOk="0" h="664210" w="7620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64210" w="76200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683" name="Google Shape;683;p82"/>
          <p:cNvSpPr txBox="1"/>
          <p:nvPr/>
        </p:nvSpPr>
        <p:spPr>
          <a:xfrm rot="-5400000">
            <a:off x="4539062" y="1609703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4" name="Google Shape;684;p82"/>
          <p:cNvGrpSpPr/>
          <p:nvPr/>
        </p:nvGrpSpPr>
        <p:grpSpPr>
          <a:xfrm>
            <a:off x="4849301" y="1503930"/>
            <a:ext cx="427406" cy="1545784"/>
            <a:chOff x="6465735" y="2005240"/>
            <a:chExt cx="569874" cy="2061045"/>
          </a:xfrm>
        </p:grpSpPr>
        <p:sp>
          <p:nvSpPr>
            <p:cNvPr id="685" name="Google Shape;685;p82"/>
            <p:cNvSpPr/>
            <p:nvPr/>
          </p:nvSpPr>
          <p:spPr>
            <a:xfrm>
              <a:off x="6465735" y="2007615"/>
              <a:ext cx="490220" cy="2058670"/>
            </a:xfrm>
            <a:custGeom>
              <a:rect b="b" l="l" r="r" t="t"/>
              <a:pathLst>
                <a:path extrusionOk="0" h="2058670" w="490220">
                  <a:moveTo>
                    <a:pt x="27901" y="0"/>
                  </a:moveTo>
                  <a:lnTo>
                    <a:pt x="0" y="6134"/>
                  </a:lnTo>
                  <a:lnTo>
                    <a:pt x="6134" y="34048"/>
                  </a:lnTo>
                  <a:lnTo>
                    <a:pt x="34036" y="27901"/>
                  </a:lnTo>
                  <a:lnTo>
                    <a:pt x="27901" y="0"/>
                  </a:lnTo>
                  <a:close/>
                </a:path>
                <a:path extrusionOk="0" h="2058670" w="490220">
                  <a:moveTo>
                    <a:pt x="40182" y="55816"/>
                  </a:moveTo>
                  <a:lnTo>
                    <a:pt x="12280" y="61950"/>
                  </a:lnTo>
                  <a:lnTo>
                    <a:pt x="18415" y="89852"/>
                  </a:lnTo>
                  <a:lnTo>
                    <a:pt x="46329" y="83718"/>
                  </a:lnTo>
                  <a:lnTo>
                    <a:pt x="40182" y="55816"/>
                  </a:lnTo>
                  <a:close/>
                </a:path>
                <a:path extrusionOk="0" h="2058670" w="490220">
                  <a:moveTo>
                    <a:pt x="52463" y="111633"/>
                  </a:moveTo>
                  <a:lnTo>
                    <a:pt x="24561" y="117767"/>
                  </a:lnTo>
                  <a:lnTo>
                    <a:pt x="30695" y="145669"/>
                  </a:lnTo>
                  <a:lnTo>
                    <a:pt x="58610" y="139534"/>
                  </a:lnTo>
                  <a:lnTo>
                    <a:pt x="52463" y="111633"/>
                  </a:lnTo>
                  <a:close/>
                </a:path>
                <a:path extrusionOk="0" h="2058670" w="490220">
                  <a:moveTo>
                    <a:pt x="64744" y="167436"/>
                  </a:moveTo>
                  <a:lnTo>
                    <a:pt x="36842" y="173583"/>
                  </a:lnTo>
                  <a:lnTo>
                    <a:pt x="42989" y="201485"/>
                  </a:lnTo>
                  <a:lnTo>
                    <a:pt x="70891" y="195351"/>
                  </a:lnTo>
                  <a:lnTo>
                    <a:pt x="64744" y="167436"/>
                  </a:lnTo>
                  <a:close/>
                </a:path>
                <a:path extrusionOk="0" h="2058670" w="490220">
                  <a:moveTo>
                    <a:pt x="77038" y="223253"/>
                  </a:moveTo>
                  <a:lnTo>
                    <a:pt x="49123" y="229400"/>
                  </a:lnTo>
                  <a:lnTo>
                    <a:pt x="55257" y="257302"/>
                  </a:lnTo>
                  <a:lnTo>
                    <a:pt x="83172" y="251167"/>
                  </a:lnTo>
                  <a:lnTo>
                    <a:pt x="77038" y="223253"/>
                  </a:lnTo>
                  <a:close/>
                </a:path>
                <a:path extrusionOk="0" h="2058670" w="490220">
                  <a:moveTo>
                    <a:pt x="89319" y="279069"/>
                  </a:moveTo>
                  <a:lnTo>
                    <a:pt x="61404" y="285203"/>
                  </a:lnTo>
                  <a:lnTo>
                    <a:pt x="67551" y="313118"/>
                  </a:lnTo>
                  <a:lnTo>
                    <a:pt x="95453" y="306984"/>
                  </a:lnTo>
                  <a:lnTo>
                    <a:pt x="89319" y="279069"/>
                  </a:lnTo>
                  <a:close/>
                </a:path>
                <a:path extrusionOk="0" h="2058670" w="490220">
                  <a:moveTo>
                    <a:pt x="101600" y="334886"/>
                  </a:moveTo>
                  <a:lnTo>
                    <a:pt x="73698" y="341020"/>
                  </a:lnTo>
                  <a:lnTo>
                    <a:pt x="79832" y="368935"/>
                  </a:lnTo>
                  <a:lnTo>
                    <a:pt x="107734" y="362788"/>
                  </a:lnTo>
                  <a:lnTo>
                    <a:pt x="101600" y="334886"/>
                  </a:lnTo>
                  <a:close/>
                </a:path>
                <a:path extrusionOk="0" h="2058670" w="490220">
                  <a:moveTo>
                    <a:pt x="113880" y="390702"/>
                  </a:moveTo>
                  <a:lnTo>
                    <a:pt x="85979" y="396836"/>
                  </a:lnTo>
                  <a:lnTo>
                    <a:pt x="92113" y="424751"/>
                  </a:lnTo>
                  <a:lnTo>
                    <a:pt x="120027" y="418604"/>
                  </a:lnTo>
                  <a:lnTo>
                    <a:pt x="113880" y="390702"/>
                  </a:lnTo>
                  <a:close/>
                </a:path>
                <a:path extrusionOk="0" h="2058670" w="490220">
                  <a:moveTo>
                    <a:pt x="126161" y="446519"/>
                  </a:moveTo>
                  <a:lnTo>
                    <a:pt x="98259" y="452653"/>
                  </a:lnTo>
                  <a:lnTo>
                    <a:pt x="104394" y="480568"/>
                  </a:lnTo>
                  <a:lnTo>
                    <a:pt x="132308" y="474421"/>
                  </a:lnTo>
                  <a:lnTo>
                    <a:pt x="126161" y="446519"/>
                  </a:lnTo>
                  <a:close/>
                </a:path>
                <a:path extrusionOk="0" h="2058670" w="490220">
                  <a:moveTo>
                    <a:pt x="138442" y="502323"/>
                  </a:moveTo>
                  <a:lnTo>
                    <a:pt x="110540" y="508469"/>
                  </a:lnTo>
                  <a:lnTo>
                    <a:pt x="116674" y="536371"/>
                  </a:lnTo>
                  <a:lnTo>
                    <a:pt x="144589" y="530237"/>
                  </a:lnTo>
                  <a:lnTo>
                    <a:pt x="138442" y="502323"/>
                  </a:lnTo>
                  <a:close/>
                </a:path>
                <a:path extrusionOk="0" h="2058670" w="490220">
                  <a:moveTo>
                    <a:pt x="150736" y="558139"/>
                  </a:moveTo>
                  <a:lnTo>
                    <a:pt x="122821" y="564286"/>
                  </a:lnTo>
                  <a:lnTo>
                    <a:pt x="128968" y="592188"/>
                  </a:lnTo>
                  <a:lnTo>
                    <a:pt x="156870" y="586041"/>
                  </a:lnTo>
                  <a:lnTo>
                    <a:pt x="150736" y="558139"/>
                  </a:lnTo>
                  <a:close/>
                </a:path>
                <a:path extrusionOk="0" h="2058670" w="490220">
                  <a:moveTo>
                    <a:pt x="163017" y="613956"/>
                  </a:moveTo>
                  <a:lnTo>
                    <a:pt x="135102" y="620102"/>
                  </a:lnTo>
                  <a:lnTo>
                    <a:pt x="141249" y="648004"/>
                  </a:lnTo>
                  <a:lnTo>
                    <a:pt x="169151" y="641858"/>
                  </a:lnTo>
                  <a:lnTo>
                    <a:pt x="163017" y="613956"/>
                  </a:lnTo>
                  <a:close/>
                </a:path>
                <a:path extrusionOk="0" h="2058670" w="490220">
                  <a:moveTo>
                    <a:pt x="175298" y="669772"/>
                  </a:moveTo>
                  <a:lnTo>
                    <a:pt x="147383" y="675919"/>
                  </a:lnTo>
                  <a:lnTo>
                    <a:pt x="153530" y="703821"/>
                  </a:lnTo>
                  <a:lnTo>
                    <a:pt x="181444" y="697674"/>
                  </a:lnTo>
                  <a:lnTo>
                    <a:pt x="175298" y="669772"/>
                  </a:lnTo>
                  <a:close/>
                </a:path>
                <a:path extrusionOk="0" h="2058670" w="490220">
                  <a:moveTo>
                    <a:pt x="187579" y="725576"/>
                  </a:moveTo>
                  <a:lnTo>
                    <a:pt x="159677" y="731723"/>
                  </a:lnTo>
                  <a:lnTo>
                    <a:pt x="165811" y="759637"/>
                  </a:lnTo>
                  <a:lnTo>
                    <a:pt x="193725" y="753491"/>
                  </a:lnTo>
                  <a:lnTo>
                    <a:pt x="187579" y="725576"/>
                  </a:lnTo>
                  <a:close/>
                </a:path>
                <a:path extrusionOk="0" h="2058670" w="490220">
                  <a:moveTo>
                    <a:pt x="199859" y="781392"/>
                  </a:moveTo>
                  <a:lnTo>
                    <a:pt x="171958" y="787539"/>
                  </a:lnTo>
                  <a:lnTo>
                    <a:pt x="178092" y="815454"/>
                  </a:lnTo>
                  <a:lnTo>
                    <a:pt x="206006" y="809307"/>
                  </a:lnTo>
                  <a:lnTo>
                    <a:pt x="199859" y="781392"/>
                  </a:lnTo>
                  <a:close/>
                </a:path>
                <a:path extrusionOk="0" h="2058670" w="490220">
                  <a:moveTo>
                    <a:pt x="212140" y="837209"/>
                  </a:moveTo>
                  <a:lnTo>
                    <a:pt x="184238" y="843356"/>
                  </a:lnTo>
                  <a:lnTo>
                    <a:pt x="190385" y="871258"/>
                  </a:lnTo>
                  <a:lnTo>
                    <a:pt x="218287" y="865124"/>
                  </a:lnTo>
                  <a:lnTo>
                    <a:pt x="212140" y="837209"/>
                  </a:lnTo>
                  <a:close/>
                </a:path>
                <a:path extrusionOk="0" h="2058670" w="490220">
                  <a:moveTo>
                    <a:pt x="224421" y="893025"/>
                  </a:moveTo>
                  <a:lnTo>
                    <a:pt x="196519" y="899172"/>
                  </a:lnTo>
                  <a:lnTo>
                    <a:pt x="202666" y="927074"/>
                  </a:lnTo>
                  <a:lnTo>
                    <a:pt x="230568" y="920940"/>
                  </a:lnTo>
                  <a:lnTo>
                    <a:pt x="224421" y="893025"/>
                  </a:lnTo>
                  <a:close/>
                </a:path>
                <a:path extrusionOk="0" h="2058670" w="490220">
                  <a:moveTo>
                    <a:pt x="236715" y="948842"/>
                  </a:moveTo>
                  <a:lnTo>
                    <a:pt x="208800" y="954989"/>
                  </a:lnTo>
                  <a:lnTo>
                    <a:pt x="214947" y="982891"/>
                  </a:lnTo>
                  <a:lnTo>
                    <a:pt x="242849" y="976744"/>
                  </a:lnTo>
                  <a:lnTo>
                    <a:pt x="236715" y="948842"/>
                  </a:lnTo>
                  <a:close/>
                </a:path>
                <a:path extrusionOk="0" h="2058670" w="490220">
                  <a:moveTo>
                    <a:pt x="248996" y="1004658"/>
                  </a:moveTo>
                  <a:lnTo>
                    <a:pt x="221081" y="1010793"/>
                  </a:lnTo>
                  <a:lnTo>
                    <a:pt x="227228" y="1038707"/>
                  </a:lnTo>
                  <a:lnTo>
                    <a:pt x="255130" y="1032560"/>
                  </a:lnTo>
                  <a:lnTo>
                    <a:pt x="248996" y="1004658"/>
                  </a:lnTo>
                  <a:close/>
                </a:path>
                <a:path extrusionOk="0" h="2058670" w="490220">
                  <a:moveTo>
                    <a:pt x="261277" y="1060475"/>
                  </a:moveTo>
                  <a:lnTo>
                    <a:pt x="233375" y="1066609"/>
                  </a:lnTo>
                  <a:lnTo>
                    <a:pt x="239509" y="1094511"/>
                  </a:lnTo>
                  <a:lnTo>
                    <a:pt x="267423" y="1088377"/>
                  </a:lnTo>
                  <a:lnTo>
                    <a:pt x="261277" y="1060475"/>
                  </a:lnTo>
                  <a:close/>
                </a:path>
                <a:path extrusionOk="0" h="2058670" w="490220">
                  <a:moveTo>
                    <a:pt x="273558" y="1116291"/>
                  </a:moveTo>
                  <a:lnTo>
                    <a:pt x="245656" y="1122426"/>
                  </a:lnTo>
                  <a:lnTo>
                    <a:pt x="251790" y="1150327"/>
                  </a:lnTo>
                  <a:lnTo>
                    <a:pt x="279704" y="1144193"/>
                  </a:lnTo>
                  <a:lnTo>
                    <a:pt x="273558" y="1116291"/>
                  </a:lnTo>
                  <a:close/>
                </a:path>
                <a:path extrusionOk="0" h="2058670" w="490220">
                  <a:moveTo>
                    <a:pt x="285838" y="1172095"/>
                  </a:moveTo>
                  <a:lnTo>
                    <a:pt x="257937" y="1178242"/>
                  </a:lnTo>
                  <a:lnTo>
                    <a:pt x="264083" y="1206144"/>
                  </a:lnTo>
                  <a:lnTo>
                    <a:pt x="291985" y="1200010"/>
                  </a:lnTo>
                  <a:lnTo>
                    <a:pt x="285838" y="1172095"/>
                  </a:lnTo>
                  <a:close/>
                </a:path>
                <a:path extrusionOk="0" h="2058670" w="490220">
                  <a:moveTo>
                    <a:pt x="298132" y="1227912"/>
                  </a:moveTo>
                  <a:lnTo>
                    <a:pt x="270217" y="1234059"/>
                  </a:lnTo>
                  <a:lnTo>
                    <a:pt x="276352" y="1261960"/>
                  </a:lnTo>
                  <a:lnTo>
                    <a:pt x="304266" y="1255826"/>
                  </a:lnTo>
                  <a:lnTo>
                    <a:pt x="298132" y="1227912"/>
                  </a:lnTo>
                  <a:close/>
                </a:path>
                <a:path extrusionOk="0" h="2058670" w="490220">
                  <a:moveTo>
                    <a:pt x="310413" y="1283728"/>
                  </a:moveTo>
                  <a:lnTo>
                    <a:pt x="282498" y="1289875"/>
                  </a:lnTo>
                  <a:lnTo>
                    <a:pt x="288645" y="1317777"/>
                  </a:lnTo>
                  <a:lnTo>
                    <a:pt x="316547" y="1311630"/>
                  </a:lnTo>
                  <a:lnTo>
                    <a:pt x="310413" y="1283728"/>
                  </a:lnTo>
                  <a:close/>
                </a:path>
                <a:path extrusionOk="0" h="2058670" w="490220">
                  <a:moveTo>
                    <a:pt x="322694" y="1339545"/>
                  </a:moveTo>
                  <a:lnTo>
                    <a:pt x="294792" y="1345679"/>
                  </a:lnTo>
                  <a:lnTo>
                    <a:pt x="300926" y="1373593"/>
                  </a:lnTo>
                  <a:lnTo>
                    <a:pt x="328828" y="1367447"/>
                  </a:lnTo>
                  <a:lnTo>
                    <a:pt x="322694" y="1339545"/>
                  </a:lnTo>
                  <a:close/>
                </a:path>
                <a:path extrusionOk="0" h="2058670" w="490220">
                  <a:moveTo>
                    <a:pt x="334975" y="1395361"/>
                  </a:moveTo>
                  <a:lnTo>
                    <a:pt x="307073" y="1401495"/>
                  </a:lnTo>
                  <a:lnTo>
                    <a:pt x="313207" y="1429410"/>
                  </a:lnTo>
                  <a:lnTo>
                    <a:pt x="341122" y="1423263"/>
                  </a:lnTo>
                  <a:lnTo>
                    <a:pt x="334975" y="1395361"/>
                  </a:lnTo>
                  <a:close/>
                </a:path>
                <a:path extrusionOk="0" h="2058670" w="490220">
                  <a:moveTo>
                    <a:pt x="347256" y="1451178"/>
                  </a:moveTo>
                  <a:lnTo>
                    <a:pt x="319354" y="1457312"/>
                  </a:lnTo>
                  <a:lnTo>
                    <a:pt x="325488" y="1485226"/>
                  </a:lnTo>
                  <a:lnTo>
                    <a:pt x="353402" y="1479080"/>
                  </a:lnTo>
                  <a:lnTo>
                    <a:pt x="347256" y="1451178"/>
                  </a:lnTo>
                  <a:close/>
                </a:path>
                <a:path extrusionOk="0" h="2058670" w="490220">
                  <a:moveTo>
                    <a:pt x="359537" y="1506982"/>
                  </a:moveTo>
                  <a:lnTo>
                    <a:pt x="331635" y="1513128"/>
                  </a:lnTo>
                  <a:lnTo>
                    <a:pt x="337769" y="1541030"/>
                  </a:lnTo>
                  <a:lnTo>
                    <a:pt x="365683" y="1534896"/>
                  </a:lnTo>
                  <a:lnTo>
                    <a:pt x="359537" y="1506982"/>
                  </a:lnTo>
                  <a:close/>
                </a:path>
                <a:path extrusionOk="0" h="2058670" w="490220">
                  <a:moveTo>
                    <a:pt x="371830" y="1562798"/>
                  </a:moveTo>
                  <a:lnTo>
                    <a:pt x="343916" y="1568945"/>
                  </a:lnTo>
                  <a:lnTo>
                    <a:pt x="350062" y="1596847"/>
                  </a:lnTo>
                  <a:lnTo>
                    <a:pt x="377964" y="1590700"/>
                  </a:lnTo>
                  <a:lnTo>
                    <a:pt x="371830" y="1562798"/>
                  </a:lnTo>
                  <a:close/>
                </a:path>
                <a:path extrusionOk="0" h="2058670" w="490220">
                  <a:moveTo>
                    <a:pt x="384111" y="1618615"/>
                  </a:moveTo>
                  <a:lnTo>
                    <a:pt x="356196" y="1624761"/>
                  </a:lnTo>
                  <a:lnTo>
                    <a:pt x="362343" y="1652663"/>
                  </a:lnTo>
                  <a:lnTo>
                    <a:pt x="390245" y="1646516"/>
                  </a:lnTo>
                  <a:lnTo>
                    <a:pt x="384111" y="1618615"/>
                  </a:lnTo>
                  <a:close/>
                </a:path>
                <a:path extrusionOk="0" h="2058670" w="490220">
                  <a:moveTo>
                    <a:pt x="396392" y="1674431"/>
                  </a:moveTo>
                  <a:lnTo>
                    <a:pt x="368477" y="1680578"/>
                  </a:lnTo>
                  <a:lnTo>
                    <a:pt x="374624" y="1708480"/>
                  </a:lnTo>
                  <a:lnTo>
                    <a:pt x="402539" y="1702333"/>
                  </a:lnTo>
                  <a:lnTo>
                    <a:pt x="396392" y="1674431"/>
                  </a:lnTo>
                  <a:close/>
                </a:path>
                <a:path extrusionOk="0" h="2058670" w="490220">
                  <a:moveTo>
                    <a:pt x="408673" y="1730248"/>
                  </a:moveTo>
                  <a:lnTo>
                    <a:pt x="380771" y="1736382"/>
                  </a:lnTo>
                  <a:lnTo>
                    <a:pt x="386905" y="1764296"/>
                  </a:lnTo>
                  <a:lnTo>
                    <a:pt x="414820" y="1758149"/>
                  </a:lnTo>
                  <a:lnTo>
                    <a:pt x="408673" y="1730248"/>
                  </a:lnTo>
                  <a:close/>
                </a:path>
                <a:path extrusionOk="0" h="2058670" w="490220">
                  <a:moveTo>
                    <a:pt x="420954" y="1786051"/>
                  </a:moveTo>
                  <a:lnTo>
                    <a:pt x="393052" y="1792198"/>
                  </a:lnTo>
                  <a:lnTo>
                    <a:pt x="399186" y="1820113"/>
                  </a:lnTo>
                  <a:lnTo>
                    <a:pt x="427101" y="1813966"/>
                  </a:lnTo>
                  <a:lnTo>
                    <a:pt x="420954" y="1786051"/>
                  </a:lnTo>
                  <a:close/>
                </a:path>
                <a:path extrusionOk="0" h="2058670" w="490220">
                  <a:moveTo>
                    <a:pt x="433235" y="1841868"/>
                  </a:moveTo>
                  <a:lnTo>
                    <a:pt x="405333" y="1848015"/>
                  </a:lnTo>
                  <a:lnTo>
                    <a:pt x="411480" y="1875917"/>
                  </a:lnTo>
                  <a:lnTo>
                    <a:pt x="439381" y="1869782"/>
                  </a:lnTo>
                  <a:lnTo>
                    <a:pt x="433235" y="1841868"/>
                  </a:lnTo>
                  <a:close/>
                </a:path>
                <a:path extrusionOk="0" h="2058670" w="490220">
                  <a:moveTo>
                    <a:pt x="445516" y="1897684"/>
                  </a:moveTo>
                  <a:lnTo>
                    <a:pt x="417614" y="1903831"/>
                  </a:lnTo>
                  <a:lnTo>
                    <a:pt x="423760" y="1931733"/>
                  </a:lnTo>
                  <a:lnTo>
                    <a:pt x="451662" y="1925599"/>
                  </a:lnTo>
                  <a:lnTo>
                    <a:pt x="445516" y="1897684"/>
                  </a:lnTo>
                  <a:close/>
                </a:path>
                <a:path extrusionOk="0" h="2058670" w="490220">
                  <a:moveTo>
                    <a:pt x="433889" y="1977774"/>
                  </a:moveTo>
                  <a:lnTo>
                    <a:pt x="405980" y="1983917"/>
                  </a:lnTo>
                  <a:lnTo>
                    <a:pt x="466267" y="2058428"/>
                  </a:lnTo>
                  <a:lnTo>
                    <a:pt x="484137" y="1987550"/>
                  </a:lnTo>
                  <a:lnTo>
                    <a:pt x="436041" y="1987550"/>
                  </a:lnTo>
                  <a:lnTo>
                    <a:pt x="433889" y="1977774"/>
                  </a:lnTo>
                  <a:close/>
                </a:path>
                <a:path extrusionOk="0" h="2058670" w="490220">
                  <a:moveTo>
                    <a:pt x="461795" y="1971632"/>
                  </a:moveTo>
                  <a:lnTo>
                    <a:pt x="433889" y="1977774"/>
                  </a:lnTo>
                  <a:lnTo>
                    <a:pt x="436041" y="1987550"/>
                  </a:lnTo>
                  <a:lnTo>
                    <a:pt x="463943" y="1981403"/>
                  </a:lnTo>
                  <a:lnTo>
                    <a:pt x="461795" y="1971632"/>
                  </a:lnTo>
                  <a:close/>
                </a:path>
                <a:path extrusionOk="0" h="2058670" w="490220">
                  <a:moveTo>
                    <a:pt x="489699" y="1965490"/>
                  </a:moveTo>
                  <a:lnTo>
                    <a:pt x="461795" y="1971632"/>
                  </a:lnTo>
                  <a:lnTo>
                    <a:pt x="463943" y="1981403"/>
                  </a:lnTo>
                  <a:lnTo>
                    <a:pt x="436041" y="1987550"/>
                  </a:lnTo>
                  <a:lnTo>
                    <a:pt x="484137" y="1987550"/>
                  </a:lnTo>
                  <a:lnTo>
                    <a:pt x="489699" y="1965490"/>
                  </a:lnTo>
                  <a:close/>
                </a:path>
                <a:path extrusionOk="0" h="2058670" w="490220">
                  <a:moveTo>
                    <a:pt x="457809" y="1953501"/>
                  </a:moveTo>
                  <a:lnTo>
                    <a:pt x="429895" y="1959635"/>
                  </a:lnTo>
                  <a:lnTo>
                    <a:pt x="433889" y="1977774"/>
                  </a:lnTo>
                  <a:lnTo>
                    <a:pt x="461795" y="1971632"/>
                  </a:lnTo>
                  <a:lnTo>
                    <a:pt x="457809" y="1953501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86" name="Google Shape;686;p82"/>
            <p:cNvSpPr/>
            <p:nvPr/>
          </p:nvSpPr>
          <p:spPr>
            <a:xfrm>
              <a:off x="6959409" y="2005240"/>
              <a:ext cx="76200" cy="664210"/>
            </a:xfrm>
            <a:custGeom>
              <a:rect b="b" l="l" r="r" t="t"/>
              <a:pathLst>
                <a:path extrusionOk="0" h="664210" w="762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3"/>
                  </a:lnTo>
                  <a:lnTo>
                    <a:pt x="47625" y="663783"/>
                  </a:lnTo>
                  <a:lnTo>
                    <a:pt x="47625" y="63500"/>
                  </a:lnTo>
                  <a:close/>
                </a:path>
                <a:path extrusionOk="0" h="664210" w="762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64210" w="762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687" name="Google Shape;687;p82"/>
          <p:cNvSpPr txBox="1"/>
          <p:nvPr/>
        </p:nvSpPr>
        <p:spPr>
          <a:xfrm rot="-5400000">
            <a:off x="5004701" y="1605131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2"/>
          <p:cNvSpPr txBox="1"/>
          <p:nvPr/>
        </p:nvSpPr>
        <p:spPr>
          <a:xfrm>
            <a:off x="4203399" y="4187600"/>
            <a:ext cx="3992700" cy="393600"/>
          </a:xfrm>
          <a:prstGeom prst="rect">
            <a:avLst/>
          </a:prstGeom>
          <a:noFill/>
          <a:ln cap="flat" cmpd="sng" w="19050">
            <a:solidFill>
              <a:srgbClr val="FF8A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444500" lvl="0" marL="5969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8AD8"/>
                </a:solidFill>
                <a:latin typeface="Calibri"/>
                <a:ea typeface="Calibri"/>
                <a:cs typeface="Calibri"/>
                <a:sym typeface="Calibri"/>
              </a:rPr>
              <a:t>Note: This diagram shows </a:t>
            </a:r>
            <a:r>
              <a:rPr b="1" lang="en" sz="1200">
                <a:solidFill>
                  <a:srgbClr val="FF8AD8"/>
                </a:solidFill>
                <a:latin typeface="Calibri"/>
                <a:ea typeface="Calibri"/>
                <a:cs typeface="Calibri"/>
                <a:sym typeface="Calibri"/>
              </a:rPr>
              <a:t>test time </a:t>
            </a:r>
            <a:r>
              <a:rPr lang="en" sz="1200">
                <a:solidFill>
                  <a:srgbClr val="FF8AD8"/>
                </a:solidFill>
                <a:latin typeface="Calibri"/>
                <a:ea typeface="Calibri"/>
                <a:cs typeface="Calibri"/>
                <a:sym typeface="Calibri"/>
              </a:rPr>
              <a:t>behavior: decoder  output is fed in</a:t>
            </a:r>
            <a:r>
              <a:rPr lang="en" sz="1200">
                <a:solidFill>
                  <a:srgbClr val="FF8A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FF8AD8"/>
                </a:solidFill>
                <a:latin typeface="Calibri"/>
                <a:ea typeface="Calibri"/>
                <a:cs typeface="Calibri"/>
                <a:sym typeface="Calibri"/>
              </a:rPr>
              <a:t>as next step’s input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9" name="Google Shape;689;p82"/>
          <p:cNvGrpSpPr/>
          <p:nvPr/>
        </p:nvGrpSpPr>
        <p:grpSpPr>
          <a:xfrm>
            <a:off x="5321874" y="1479461"/>
            <a:ext cx="1846688" cy="1568224"/>
            <a:chOff x="7095832" y="1972614"/>
            <a:chExt cx="2462250" cy="2090966"/>
          </a:xfrm>
        </p:grpSpPr>
        <p:pic>
          <p:nvPicPr>
            <p:cNvPr id="690" name="Google Shape;690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25182" y="2001913"/>
              <a:ext cx="2432900" cy="2061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82"/>
            <p:cNvSpPr/>
            <p:nvPr/>
          </p:nvSpPr>
          <p:spPr>
            <a:xfrm>
              <a:off x="7095832" y="1972614"/>
              <a:ext cx="2289809" cy="2082800"/>
            </a:xfrm>
            <a:custGeom>
              <a:rect b="b" l="l" r="r" t="t"/>
              <a:pathLst>
                <a:path extrusionOk="0" h="2082800" w="2289809">
                  <a:moveTo>
                    <a:pt x="34036" y="51676"/>
                  </a:moveTo>
                  <a:lnTo>
                    <a:pt x="27901" y="23774"/>
                  </a:lnTo>
                  <a:lnTo>
                    <a:pt x="0" y="29908"/>
                  </a:lnTo>
                  <a:lnTo>
                    <a:pt x="6134" y="57823"/>
                  </a:lnTo>
                  <a:lnTo>
                    <a:pt x="34036" y="51676"/>
                  </a:lnTo>
                  <a:close/>
                </a:path>
                <a:path extrusionOk="0" h="2082800" w="2289809">
                  <a:moveTo>
                    <a:pt x="46329" y="107492"/>
                  </a:moveTo>
                  <a:lnTo>
                    <a:pt x="40182" y="79590"/>
                  </a:lnTo>
                  <a:lnTo>
                    <a:pt x="12280" y="85725"/>
                  </a:lnTo>
                  <a:lnTo>
                    <a:pt x="18415" y="113626"/>
                  </a:lnTo>
                  <a:lnTo>
                    <a:pt x="46329" y="107492"/>
                  </a:lnTo>
                  <a:close/>
                </a:path>
                <a:path extrusionOk="0" h="2082800" w="2289809">
                  <a:moveTo>
                    <a:pt x="58610" y="163309"/>
                  </a:moveTo>
                  <a:lnTo>
                    <a:pt x="52463" y="135407"/>
                  </a:lnTo>
                  <a:lnTo>
                    <a:pt x="24561" y="141541"/>
                  </a:lnTo>
                  <a:lnTo>
                    <a:pt x="30708" y="169443"/>
                  </a:lnTo>
                  <a:lnTo>
                    <a:pt x="58610" y="163309"/>
                  </a:lnTo>
                  <a:close/>
                </a:path>
                <a:path extrusionOk="0" h="2082800" w="2289809">
                  <a:moveTo>
                    <a:pt x="70891" y="219125"/>
                  </a:moveTo>
                  <a:lnTo>
                    <a:pt x="64744" y="191211"/>
                  </a:lnTo>
                  <a:lnTo>
                    <a:pt x="36842" y="197358"/>
                  </a:lnTo>
                  <a:lnTo>
                    <a:pt x="42989" y="225259"/>
                  </a:lnTo>
                  <a:lnTo>
                    <a:pt x="70891" y="219125"/>
                  </a:lnTo>
                  <a:close/>
                </a:path>
                <a:path extrusionOk="0" h="2082800" w="2289809">
                  <a:moveTo>
                    <a:pt x="83172" y="274942"/>
                  </a:moveTo>
                  <a:lnTo>
                    <a:pt x="77038" y="247027"/>
                  </a:lnTo>
                  <a:lnTo>
                    <a:pt x="49123" y="253174"/>
                  </a:lnTo>
                  <a:lnTo>
                    <a:pt x="55270" y="281076"/>
                  </a:lnTo>
                  <a:lnTo>
                    <a:pt x="83172" y="274942"/>
                  </a:lnTo>
                  <a:close/>
                </a:path>
                <a:path extrusionOk="0" h="2082800" w="2289809">
                  <a:moveTo>
                    <a:pt x="95453" y="330746"/>
                  </a:moveTo>
                  <a:lnTo>
                    <a:pt x="89319" y="302844"/>
                  </a:lnTo>
                  <a:lnTo>
                    <a:pt x="61417" y="308991"/>
                  </a:lnTo>
                  <a:lnTo>
                    <a:pt x="67551" y="336892"/>
                  </a:lnTo>
                  <a:lnTo>
                    <a:pt x="95453" y="330746"/>
                  </a:lnTo>
                  <a:close/>
                </a:path>
                <a:path extrusionOk="0" h="2082800" w="2289809">
                  <a:moveTo>
                    <a:pt x="107746" y="386562"/>
                  </a:moveTo>
                  <a:lnTo>
                    <a:pt x="101600" y="358660"/>
                  </a:lnTo>
                  <a:lnTo>
                    <a:pt x="73698" y="364794"/>
                  </a:lnTo>
                  <a:lnTo>
                    <a:pt x="79832" y="392709"/>
                  </a:lnTo>
                  <a:lnTo>
                    <a:pt x="107746" y="386562"/>
                  </a:lnTo>
                  <a:close/>
                </a:path>
                <a:path extrusionOk="0" h="2082800" w="2289809">
                  <a:moveTo>
                    <a:pt x="120027" y="442379"/>
                  </a:moveTo>
                  <a:lnTo>
                    <a:pt x="113880" y="414464"/>
                  </a:lnTo>
                  <a:lnTo>
                    <a:pt x="85966" y="420611"/>
                  </a:lnTo>
                  <a:lnTo>
                    <a:pt x="92113" y="448525"/>
                  </a:lnTo>
                  <a:lnTo>
                    <a:pt x="120027" y="442379"/>
                  </a:lnTo>
                  <a:close/>
                </a:path>
                <a:path extrusionOk="0" h="2082800" w="2289809">
                  <a:moveTo>
                    <a:pt x="132308" y="498195"/>
                  </a:moveTo>
                  <a:lnTo>
                    <a:pt x="126161" y="470281"/>
                  </a:lnTo>
                  <a:lnTo>
                    <a:pt x="98259" y="476427"/>
                  </a:lnTo>
                  <a:lnTo>
                    <a:pt x="104394" y="504342"/>
                  </a:lnTo>
                  <a:lnTo>
                    <a:pt x="132308" y="498195"/>
                  </a:lnTo>
                  <a:close/>
                </a:path>
                <a:path extrusionOk="0" h="2082800" w="2289809">
                  <a:moveTo>
                    <a:pt x="144589" y="553999"/>
                  </a:moveTo>
                  <a:lnTo>
                    <a:pt x="138455" y="526097"/>
                  </a:lnTo>
                  <a:lnTo>
                    <a:pt x="110540" y="532244"/>
                  </a:lnTo>
                  <a:lnTo>
                    <a:pt x="116674" y="560146"/>
                  </a:lnTo>
                  <a:lnTo>
                    <a:pt x="144589" y="553999"/>
                  </a:lnTo>
                  <a:close/>
                </a:path>
                <a:path extrusionOk="0" h="2082800" w="2289809">
                  <a:moveTo>
                    <a:pt x="156870" y="609815"/>
                  </a:moveTo>
                  <a:lnTo>
                    <a:pt x="150736" y="581914"/>
                  </a:lnTo>
                  <a:lnTo>
                    <a:pt x="122821" y="588060"/>
                  </a:lnTo>
                  <a:lnTo>
                    <a:pt x="128968" y="615962"/>
                  </a:lnTo>
                  <a:lnTo>
                    <a:pt x="156870" y="609815"/>
                  </a:lnTo>
                  <a:close/>
                </a:path>
                <a:path extrusionOk="0" h="2082800" w="2289809">
                  <a:moveTo>
                    <a:pt x="169151" y="665632"/>
                  </a:moveTo>
                  <a:lnTo>
                    <a:pt x="163017" y="637730"/>
                  </a:lnTo>
                  <a:lnTo>
                    <a:pt x="135102" y="643877"/>
                  </a:lnTo>
                  <a:lnTo>
                    <a:pt x="141249" y="671779"/>
                  </a:lnTo>
                  <a:lnTo>
                    <a:pt x="169151" y="665632"/>
                  </a:lnTo>
                  <a:close/>
                </a:path>
                <a:path extrusionOk="0" h="2082800" w="2289809">
                  <a:moveTo>
                    <a:pt x="181444" y="721448"/>
                  </a:moveTo>
                  <a:lnTo>
                    <a:pt x="175298" y="693547"/>
                  </a:lnTo>
                  <a:lnTo>
                    <a:pt x="147383" y="699681"/>
                  </a:lnTo>
                  <a:lnTo>
                    <a:pt x="153530" y="727595"/>
                  </a:lnTo>
                  <a:lnTo>
                    <a:pt x="181444" y="721448"/>
                  </a:lnTo>
                  <a:close/>
                </a:path>
                <a:path extrusionOk="0" h="2082800" w="2289809">
                  <a:moveTo>
                    <a:pt x="193713" y="777265"/>
                  </a:moveTo>
                  <a:lnTo>
                    <a:pt x="187579" y="749363"/>
                  </a:lnTo>
                  <a:lnTo>
                    <a:pt x="159677" y="755497"/>
                  </a:lnTo>
                  <a:lnTo>
                    <a:pt x="165811" y="783412"/>
                  </a:lnTo>
                  <a:lnTo>
                    <a:pt x="193713" y="777265"/>
                  </a:lnTo>
                  <a:close/>
                </a:path>
                <a:path extrusionOk="0" h="2082800" w="2289809">
                  <a:moveTo>
                    <a:pt x="206006" y="833081"/>
                  </a:moveTo>
                  <a:lnTo>
                    <a:pt x="199859" y="805167"/>
                  </a:lnTo>
                  <a:lnTo>
                    <a:pt x="171958" y="811314"/>
                  </a:lnTo>
                  <a:lnTo>
                    <a:pt x="178092" y="839216"/>
                  </a:lnTo>
                  <a:lnTo>
                    <a:pt x="206006" y="833081"/>
                  </a:lnTo>
                  <a:close/>
                </a:path>
                <a:path extrusionOk="0" h="2082800" w="2289809">
                  <a:moveTo>
                    <a:pt x="218287" y="888898"/>
                  </a:moveTo>
                  <a:lnTo>
                    <a:pt x="212140" y="860983"/>
                  </a:lnTo>
                  <a:lnTo>
                    <a:pt x="184238" y="867130"/>
                  </a:lnTo>
                  <a:lnTo>
                    <a:pt x="190385" y="895032"/>
                  </a:lnTo>
                  <a:lnTo>
                    <a:pt x="218287" y="888898"/>
                  </a:lnTo>
                  <a:close/>
                </a:path>
                <a:path extrusionOk="0" h="2082800" w="2289809">
                  <a:moveTo>
                    <a:pt x="230568" y="944714"/>
                  </a:moveTo>
                  <a:lnTo>
                    <a:pt x="224434" y="916800"/>
                  </a:lnTo>
                  <a:lnTo>
                    <a:pt x="196519" y="922934"/>
                  </a:lnTo>
                  <a:lnTo>
                    <a:pt x="202666" y="950849"/>
                  </a:lnTo>
                  <a:lnTo>
                    <a:pt x="230568" y="944714"/>
                  </a:lnTo>
                  <a:close/>
                </a:path>
                <a:path extrusionOk="0" h="2082800" w="2289809">
                  <a:moveTo>
                    <a:pt x="242849" y="1000518"/>
                  </a:moveTo>
                  <a:lnTo>
                    <a:pt x="236715" y="972616"/>
                  </a:lnTo>
                  <a:lnTo>
                    <a:pt x="208800" y="978750"/>
                  </a:lnTo>
                  <a:lnTo>
                    <a:pt x="214947" y="1006665"/>
                  </a:lnTo>
                  <a:lnTo>
                    <a:pt x="242849" y="1000518"/>
                  </a:lnTo>
                  <a:close/>
                </a:path>
                <a:path extrusionOk="0" h="2082800" w="2289809">
                  <a:moveTo>
                    <a:pt x="255130" y="1056335"/>
                  </a:moveTo>
                  <a:lnTo>
                    <a:pt x="248996" y="1028433"/>
                  </a:lnTo>
                  <a:lnTo>
                    <a:pt x="221094" y="1034567"/>
                  </a:lnTo>
                  <a:lnTo>
                    <a:pt x="227228" y="1062482"/>
                  </a:lnTo>
                  <a:lnTo>
                    <a:pt x="255130" y="1056335"/>
                  </a:lnTo>
                  <a:close/>
                </a:path>
                <a:path extrusionOk="0" h="2082800" w="2289809">
                  <a:moveTo>
                    <a:pt x="267423" y="1112151"/>
                  </a:moveTo>
                  <a:lnTo>
                    <a:pt x="261277" y="1084249"/>
                  </a:lnTo>
                  <a:lnTo>
                    <a:pt x="233375" y="1090383"/>
                  </a:lnTo>
                  <a:lnTo>
                    <a:pt x="239509" y="1118298"/>
                  </a:lnTo>
                  <a:lnTo>
                    <a:pt x="267423" y="1112151"/>
                  </a:lnTo>
                  <a:close/>
                </a:path>
                <a:path extrusionOk="0" h="2082800" w="2289809">
                  <a:moveTo>
                    <a:pt x="279704" y="1167968"/>
                  </a:moveTo>
                  <a:lnTo>
                    <a:pt x="273558" y="1140066"/>
                  </a:lnTo>
                  <a:lnTo>
                    <a:pt x="245656" y="1146200"/>
                  </a:lnTo>
                  <a:lnTo>
                    <a:pt x="251802" y="1174102"/>
                  </a:lnTo>
                  <a:lnTo>
                    <a:pt x="279704" y="1167968"/>
                  </a:lnTo>
                  <a:close/>
                </a:path>
                <a:path extrusionOk="0" h="2082800" w="2289809">
                  <a:moveTo>
                    <a:pt x="291985" y="1223784"/>
                  </a:moveTo>
                  <a:lnTo>
                    <a:pt x="285838" y="1195870"/>
                  </a:lnTo>
                  <a:lnTo>
                    <a:pt x="257937" y="1202016"/>
                  </a:lnTo>
                  <a:lnTo>
                    <a:pt x="264083" y="1229918"/>
                  </a:lnTo>
                  <a:lnTo>
                    <a:pt x="291985" y="1223784"/>
                  </a:lnTo>
                  <a:close/>
                </a:path>
                <a:path extrusionOk="0" h="2082800" w="2289809">
                  <a:moveTo>
                    <a:pt x="304266" y="1279588"/>
                  </a:moveTo>
                  <a:lnTo>
                    <a:pt x="298132" y="1251686"/>
                  </a:lnTo>
                  <a:lnTo>
                    <a:pt x="270217" y="1257833"/>
                  </a:lnTo>
                  <a:lnTo>
                    <a:pt x="276364" y="1285735"/>
                  </a:lnTo>
                  <a:lnTo>
                    <a:pt x="304266" y="1279588"/>
                  </a:lnTo>
                  <a:close/>
                </a:path>
                <a:path extrusionOk="0" h="2082800" w="2289809">
                  <a:moveTo>
                    <a:pt x="316547" y="1335405"/>
                  </a:moveTo>
                  <a:lnTo>
                    <a:pt x="310413" y="1307503"/>
                  </a:lnTo>
                  <a:lnTo>
                    <a:pt x="282498" y="1313649"/>
                  </a:lnTo>
                  <a:lnTo>
                    <a:pt x="288645" y="1341551"/>
                  </a:lnTo>
                  <a:lnTo>
                    <a:pt x="316547" y="1335405"/>
                  </a:lnTo>
                  <a:close/>
                </a:path>
                <a:path extrusionOk="0" h="2082800" w="2289809">
                  <a:moveTo>
                    <a:pt x="328841" y="1391221"/>
                  </a:moveTo>
                  <a:lnTo>
                    <a:pt x="322694" y="1363319"/>
                  </a:lnTo>
                  <a:lnTo>
                    <a:pt x="294792" y="1369453"/>
                  </a:lnTo>
                  <a:lnTo>
                    <a:pt x="300926" y="1397368"/>
                  </a:lnTo>
                  <a:lnTo>
                    <a:pt x="328841" y="1391221"/>
                  </a:lnTo>
                  <a:close/>
                </a:path>
                <a:path extrusionOk="0" h="2082800" w="2289809">
                  <a:moveTo>
                    <a:pt x="341122" y="1447038"/>
                  </a:moveTo>
                  <a:lnTo>
                    <a:pt x="334975" y="1419123"/>
                  </a:lnTo>
                  <a:lnTo>
                    <a:pt x="307060" y="1425270"/>
                  </a:lnTo>
                  <a:lnTo>
                    <a:pt x="313207" y="1453184"/>
                  </a:lnTo>
                  <a:lnTo>
                    <a:pt x="341122" y="1447038"/>
                  </a:lnTo>
                  <a:close/>
                </a:path>
                <a:path extrusionOk="0" h="2082800" w="2289809">
                  <a:moveTo>
                    <a:pt x="353402" y="1502854"/>
                  </a:moveTo>
                  <a:lnTo>
                    <a:pt x="347256" y="1474939"/>
                  </a:lnTo>
                  <a:lnTo>
                    <a:pt x="319354" y="1481086"/>
                  </a:lnTo>
                  <a:lnTo>
                    <a:pt x="325488" y="1509001"/>
                  </a:lnTo>
                  <a:lnTo>
                    <a:pt x="353402" y="1502854"/>
                  </a:lnTo>
                  <a:close/>
                </a:path>
                <a:path extrusionOk="0" h="2082800" w="2289809">
                  <a:moveTo>
                    <a:pt x="365683" y="1558671"/>
                  </a:moveTo>
                  <a:lnTo>
                    <a:pt x="359549" y="1530756"/>
                  </a:lnTo>
                  <a:lnTo>
                    <a:pt x="331635" y="1536903"/>
                  </a:lnTo>
                  <a:lnTo>
                    <a:pt x="337781" y="1564805"/>
                  </a:lnTo>
                  <a:lnTo>
                    <a:pt x="365683" y="1558671"/>
                  </a:lnTo>
                  <a:close/>
                </a:path>
                <a:path extrusionOk="0" h="2082800" w="2289809">
                  <a:moveTo>
                    <a:pt x="377964" y="1614474"/>
                  </a:moveTo>
                  <a:lnTo>
                    <a:pt x="371830" y="1586572"/>
                  </a:lnTo>
                  <a:lnTo>
                    <a:pt x="343916" y="1592719"/>
                  </a:lnTo>
                  <a:lnTo>
                    <a:pt x="350062" y="1620621"/>
                  </a:lnTo>
                  <a:lnTo>
                    <a:pt x="377964" y="1614474"/>
                  </a:lnTo>
                  <a:close/>
                </a:path>
                <a:path extrusionOk="0" h="2082800" w="2289809">
                  <a:moveTo>
                    <a:pt x="390245" y="1670291"/>
                  </a:moveTo>
                  <a:lnTo>
                    <a:pt x="384111" y="1642389"/>
                  </a:lnTo>
                  <a:lnTo>
                    <a:pt x="356196" y="1648536"/>
                  </a:lnTo>
                  <a:lnTo>
                    <a:pt x="362343" y="1676438"/>
                  </a:lnTo>
                  <a:lnTo>
                    <a:pt x="390245" y="1670291"/>
                  </a:lnTo>
                  <a:close/>
                </a:path>
                <a:path extrusionOk="0" h="2082800" w="2289809">
                  <a:moveTo>
                    <a:pt x="402539" y="1726107"/>
                  </a:moveTo>
                  <a:lnTo>
                    <a:pt x="396392" y="1698205"/>
                  </a:lnTo>
                  <a:lnTo>
                    <a:pt x="368477" y="1704340"/>
                  </a:lnTo>
                  <a:lnTo>
                    <a:pt x="374624" y="1732254"/>
                  </a:lnTo>
                  <a:lnTo>
                    <a:pt x="402539" y="1726107"/>
                  </a:lnTo>
                  <a:close/>
                </a:path>
                <a:path extrusionOk="0" h="2082800" w="2289809">
                  <a:moveTo>
                    <a:pt x="414807" y="1781924"/>
                  </a:moveTo>
                  <a:lnTo>
                    <a:pt x="408673" y="1754022"/>
                  </a:lnTo>
                  <a:lnTo>
                    <a:pt x="380771" y="1760156"/>
                  </a:lnTo>
                  <a:lnTo>
                    <a:pt x="386905" y="1788058"/>
                  </a:lnTo>
                  <a:lnTo>
                    <a:pt x="414807" y="1781924"/>
                  </a:lnTo>
                  <a:close/>
                </a:path>
                <a:path extrusionOk="0" h="2082800" w="2289809">
                  <a:moveTo>
                    <a:pt x="427101" y="1837740"/>
                  </a:moveTo>
                  <a:lnTo>
                    <a:pt x="420954" y="1809826"/>
                  </a:lnTo>
                  <a:lnTo>
                    <a:pt x="393052" y="1815973"/>
                  </a:lnTo>
                  <a:lnTo>
                    <a:pt x="399186" y="1843874"/>
                  </a:lnTo>
                  <a:lnTo>
                    <a:pt x="427101" y="1837740"/>
                  </a:lnTo>
                  <a:close/>
                </a:path>
                <a:path extrusionOk="0" h="2082800" w="2289809">
                  <a:moveTo>
                    <a:pt x="439381" y="1893557"/>
                  </a:moveTo>
                  <a:lnTo>
                    <a:pt x="433235" y="1865642"/>
                  </a:lnTo>
                  <a:lnTo>
                    <a:pt x="405333" y="1871789"/>
                  </a:lnTo>
                  <a:lnTo>
                    <a:pt x="411480" y="1899691"/>
                  </a:lnTo>
                  <a:lnTo>
                    <a:pt x="439381" y="1893557"/>
                  </a:lnTo>
                  <a:close/>
                </a:path>
                <a:path extrusionOk="0" h="2082800" w="2289809">
                  <a:moveTo>
                    <a:pt x="451662" y="1949373"/>
                  </a:moveTo>
                  <a:lnTo>
                    <a:pt x="445528" y="1921459"/>
                  </a:lnTo>
                  <a:lnTo>
                    <a:pt x="417614" y="1927606"/>
                  </a:lnTo>
                  <a:lnTo>
                    <a:pt x="423760" y="1955507"/>
                  </a:lnTo>
                  <a:lnTo>
                    <a:pt x="451662" y="1949373"/>
                  </a:lnTo>
                  <a:close/>
                </a:path>
                <a:path extrusionOk="0" h="2082800" w="2289809">
                  <a:moveTo>
                    <a:pt x="489699" y="1989264"/>
                  </a:moveTo>
                  <a:lnTo>
                    <a:pt x="461784" y="1995411"/>
                  </a:lnTo>
                  <a:lnTo>
                    <a:pt x="457809" y="1977275"/>
                  </a:lnTo>
                  <a:lnTo>
                    <a:pt x="429895" y="1983409"/>
                  </a:lnTo>
                  <a:lnTo>
                    <a:pt x="433882" y="2001558"/>
                  </a:lnTo>
                  <a:lnTo>
                    <a:pt x="405980" y="2007692"/>
                  </a:lnTo>
                  <a:lnTo>
                    <a:pt x="466267" y="2082203"/>
                  </a:lnTo>
                  <a:lnTo>
                    <a:pt x="484136" y="2011324"/>
                  </a:lnTo>
                  <a:lnTo>
                    <a:pt x="489699" y="1989264"/>
                  </a:lnTo>
                  <a:close/>
                </a:path>
                <a:path extrusionOk="0" h="2082800" w="2289809">
                  <a:moveTo>
                    <a:pt x="629678" y="51676"/>
                  </a:moveTo>
                  <a:lnTo>
                    <a:pt x="623544" y="23774"/>
                  </a:lnTo>
                  <a:lnTo>
                    <a:pt x="595630" y="29908"/>
                  </a:lnTo>
                  <a:lnTo>
                    <a:pt x="601776" y="57823"/>
                  </a:lnTo>
                  <a:lnTo>
                    <a:pt x="629678" y="51676"/>
                  </a:lnTo>
                  <a:close/>
                </a:path>
                <a:path extrusionOk="0" h="2082800" w="2289809">
                  <a:moveTo>
                    <a:pt x="641959" y="107492"/>
                  </a:moveTo>
                  <a:lnTo>
                    <a:pt x="635812" y="79590"/>
                  </a:lnTo>
                  <a:lnTo>
                    <a:pt x="607910" y="85725"/>
                  </a:lnTo>
                  <a:lnTo>
                    <a:pt x="614057" y="113626"/>
                  </a:lnTo>
                  <a:lnTo>
                    <a:pt x="641959" y="107492"/>
                  </a:lnTo>
                  <a:close/>
                </a:path>
                <a:path extrusionOk="0" h="2082800" w="2289809">
                  <a:moveTo>
                    <a:pt x="654240" y="163309"/>
                  </a:moveTo>
                  <a:lnTo>
                    <a:pt x="648106" y="135407"/>
                  </a:lnTo>
                  <a:lnTo>
                    <a:pt x="620191" y="141541"/>
                  </a:lnTo>
                  <a:lnTo>
                    <a:pt x="626338" y="169443"/>
                  </a:lnTo>
                  <a:lnTo>
                    <a:pt x="654240" y="163309"/>
                  </a:lnTo>
                  <a:close/>
                </a:path>
                <a:path extrusionOk="0" h="2082800" w="2289809">
                  <a:moveTo>
                    <a:pt x="666521" y="219125"/>
                  </a:moveTo>
                  <a:lnTo>
                    <a:pt x="660387" y="191211"/>
                  </a:lnTo>
                  <a:lnTo>
                    <a:pt x="632485" y="197358"/>
                  </a:lnTo>
                  <a:lnTo>
                    <a:pt x="638619" y="225259"/>
                  </a:lnTo>
                  <a:lnTo>
                    <a:pt x="666521" y="219125"/>
                  </a:lnTo>
                  <a:close/>
                </a:path>
                <a:path extrusionOk="0" h="2082800" w="2289809">
                  <a:moveTo>
                    <a:pt x="678815" y="274942"/>
                  </a:moveTo>
                  <a:lnTo>
                    <a:pt x="672668" y="247027"/>
                  </a:lnTo>
                  <a:lnTo>
                    <a:pt x="644766" y="253174"/>
                  </a:lnTo>
                  <a:lnTo>
                    <a:pt x="650900" y="281076"/>
                  </a:lnTo>
                  <a:lnTo>
                    <a:pt x="678815" y="274942"/>
                  </a:lnTo>
                  <a:close/>
                </a:path>
                <a:path extrusionOk="0" h="2082800" w="2289809">
                  <a:moveTo>
                    <a:pt x="691095" y="330746"/>
                  </a:moveTo>
                  <a:lnTo>
                    <a:pt x="684949" y="302844"/>
                  </a:lnTo>
                  <a:lnTo>
                    <a:pt x="657047" y="308991"/>
                  </a:lnTo>
                  <a:lnTo>
                    <a:pt x="663181" y="336892"/>
                  </a:lnTo>
                  <a:lnTo>
                    <a:pt x="691095" y="330746"/>
                  </a:lnTo>
                  <a:close/>
                </a:path>
                <a:path extrusionOk="0" h="2082800" w="2289809">
                  <a:moveTo>
                    <a:pt x="703376" y="386562"/>
                  </a:moveTo>
                  <a:lnTo>
                    <a:pt x="697230" y="358660"/>
                  </a:lnTo>
                  <a:lnTo>
                    <a:pt x="669328" y="364794"/>
                  </a:lnTo>
                  <a:lnTo>
                    <a:pt x="675474" y="392709"/>
                  </a:lnTo>
                  <a:lnTo>
                    <a:pt x="703376" y="386562"/>
                  </a:lnTo>
                  <a:close/>
                </a:path>
                <a:path extrusionOk="0" h="2082800" w="2289809">
                  <a:moveTo>
                    <a:pt x="715657" y="442379"/>
                  </a:moveTo>
                  <a:lnTo>
                    <a:pt x="709523" y="414464"/>
                  </a:lnTo>
                  <a:lnTo>
                    <a:pt x="681609" y="420611"/>
                  </a:lnTo>
                  <a:lnTo>
                    <a:pt x="687755" y="448525"/>
                  </a:lnTo>
                  <a:lnTo>
                    <a:pt x="715657" y="442379"/>
                  </a:lnTo>
                  <a:close/>
                </a:path>
                <a:path extrusionOk="0" h="2082800" w="2289809">
                  <a:moveTo>
                    <a:pt x="727938" y="498195"/>
                  </a:moveTo>
                  <a:lnTo>
                    <a:pt x="721804" y="470281"/>
                  </a:lnTo>
                  <a:lnTo>
                    <a:pt x="693889" y="476427"/>
                  </a:lnTo>
                  <a:lnTo>
                    <a:pt x="700036" y="504342"/>
                  </a:lnTo>
                  <a:lnTo>
                    <a:pt x="727938" y="498195"/>
                  </a:lnTo>
                  <a:close/>
                </a:path>
                <a:path extrusionOk="0" h="2082800" w="2289809">
                  <a:moveTo>
                    <a:pt x="740232" y="553999"/>
                  </a:moveTo>
                  <a:lnTo>
                    <a:pt x="734085" y="526097"/>
                  </a:lnTo>
                  <a:lnTo>
                    <a:pt x="706183" y="532244"/>
                  </a:lnTo>
                  <a:lnTo>
                    <a:pt x="712317" y="560146"/>
                  </a:lnTo>
                  <a:lnTo>
                    <a:pt x="740232" y="553999"/>
                  </a:lnTo>
                  <a:close/>
                </a:path>
                <a:path extrusionOk="0" h="2082800" w="2289809">
                  <a:moveTo>
                    <a:pt x="752513" y="609815"/>
                  </a:moveTo>
                  <a:lnTo>
                    <a:pt x="746366" y="581914"/>
                  </a:lnTo>
                  <a:lnTo>
                    <a:pt x="718451" y="588060"/>
                  </a:lnTo>
                  <a:lnTo>
                    <a:pt x="724598" y="615962"/>
                  </a:lnTo>
                  <a:lnTo>
                    <a:pt x="752513" y="609815"/>
                  </a:lnTo>
                  <a:close/>
                </a:path>
                <a:path extrusionOk="0" h="2082800" w="2289809">
                  <a:moveTo>
                    <a:pt x="764794" y="665632"/>
                  </a:moveTo>
                  <a:lnTo>
                    <a:pt x="758647" y="637730"/>
                  </a:lnTo>
                  <a:lnTo>
                    <a:pt x="730745" y="643877"/>
                  </a:lnTo>
                  <a:lnTo>
                    <a:pt x="736892" y="671779"/>
                  </a:lnTo>
                  <a:lnTo>
                    <a:pt x="764794" y="665632"/>
                  </a:lnTo>
                  <a:close/>
                </a:path>
                <a:path extrusionOk="0" h="2082800" w="2289809">
                  <a:moveTo>
                    <a:pt x="777074" y="721448"/>
                  </a:moveTo>
                  <a:lnTo>
                    <a:pt x="770928" y="693547"/>
                  </a:lnTo>
                  <a:lnTo>
                    <a:pt x="743026" y="699681"/>
                  </a:lnTo>
                  <a:lnTo>
                    <a:pt x="749160" y="727595"/>
                  </a:lnTo>
                  <a:lnTo>
                    <a:pt x="777074" y="721448"/>
                  </a:lnTo>
                  <a:close/>
                </a:path>
                <a:path extrusionOk="0" h="2082800" w="2289809">
                  <a:moveTo>
                    <a:pt x="789355" y="777265"/>
                  </a:moveTo>
                  <a:lnTo>
                    <a:pt x="783221" y="749363"/>
                  </a:lnTo>
                  <a:lnTo>
                    <a:pt x="755307" y="755497"/>
                  </a:lnTo>
                  <a:lnTo>
                    <a:pt x="761453" y="783412"/>
                  </a:lnTo>
                  <a:lnTo>
                    <a:pt x="789355" y="777265"/>
                  </a:lnTo>
                  <a:close/>
                </a:path>
                <a:path extrusionOk="0" h="2082800" w="2289809">
                  <a:moveTo>
                    <a:pt x="801636" y="833081"/>
                  </a:moveTo>
                  <a:lnTo>
                    <a:pt x="795502" y="805167"/>
                  </a:lnTo>
                  <a:lnTo>
                    <a:pt x="767588" y="811314"/>
                  </a:lnTo>
                  <a:lnTo>
                    <a:pt x="773734" y="839216"/>
                  </a:lnTo>
                  <a:lnTo>
                    <a:pt x="801636" y="833081"/>
                  </a:lnTo>
                  <a:close/>
                </a:path>
                <a:path extrusionOk="0" h="2082800" w="2289809">
                  <a:moveTo>
                    <a:pt x="813930" y="888898"/>
                  </a:moveTo>
                  <a:lnTo>
                    <a:pt x="807783" y="860983"/>
                  </a:lnTo>
                  <a:lnTo>
                    <a:pt x="779868" y="867130"/>
                  </a:lnTo>
                  <a:lnTo>
                    <a:pt x="786015" y="895032"/>
                  </a:lnTo>
                  <a:lnTo>
                    <a:pt x="813930" y="888898"/>
                  </a:lnTo>
                  <a:close/>
                </a:path>
                <a:path extrusionOk="0" h="2082800" w="2289809">
                  <a:moveTo>
                    <a:pt x="826211" y="944714"/>
                  </a:moveTo>
                  <a:lnTo>
                    <a:pt x="820064" y="916800"/>
                  </a:lnTo>
                  <a:lnTo>
                    <a:pt x="792162" y="922934"/>
                  </a:lnTo>
                  <a:lnTo>
                    <a:pt x="798296" y="950849"/>
                  </a:lnTo>
                  <a:lnTo>
                    <a:pt x="826211" y="944714"/>
                  </a:lnTo>
                  <a:close/>
                </a:path>
                <a:path extrusionOk="0" h="2082800" w="2289809">
                  <a:moveTo>
                    <a:pt x="838492" y="1000518"/>
                  </a:moveTo>
                  <a:lnTo>
                    <a:pt x="832345" y="972616"/>
                  </a:lnTo>
                  <a:lnTo>
                    <a:pt x="804443" y="978750"/>
                  </a:lnTo>
                  <a:lnTo>
                    <a:pt x="810577" y="1006665"/>
                  </a:lnTo>
                  <a:lnTo>
                    <a:pt x="838492" y="1000518"/>
                  </a:lnTo>
                  <a:close/>
                </a:path>
                <a:path extrusionOk="0" h="2082800" w="2289809">
                  <a:moveTo>
                    <a:pt x="850773" y="1056335"/>
                  </a:moveTo>
                  <a:lnTo>
                    <a:pt x="844638" y="1028433"/>
                  </a:lnTo>
                  <a:lnTo>
                    <a:pt x="816724" y="1034567"/>
                  </a:lnTo>
                  <a:lnTo>
                    <a:pt x="822871" y="1062482"/>
                  </a:lnTo>
                  <a:lnTo>
                    <a:pt x="850773" y="1056335"/>
                  </a:lnTo>
                  <a:close/>
                </a:path>
                <a:path extrusionOk="0" h="2082800" w="2289809">
                  <a:moveTo>
                    <a:pt x="863053" y="1112151"/>
                  </a:moveTo>
                  <a:lnTo>
                    <a:pt x="856919" y="1084249"/>
                  </a:lnTo>
                  <a:lnTo>
                    <a:pt x="829005" y="1090383"/>
                  </a:lnTo>
                  <a:lnTo>
                    <a:pt x="835152" y="1118298"/>
                  </a:lnTo>
                  <a:lnTo>
                    <a:pt x="863053" y="1112151"/>
                  </a:lnTo>
                  <a:close/>
                </a:path>
                <a:path extrusionOk="0" h="2082800" w="2289809">
                  <a:moveTo>
                    <a:pt x="875334" y="1167968"/>
                  </a:moveTo>
                  <a:lnTo>
                    <a:pt x="869200" y="1140066"/>
                  </a:lnTo>
                  <a:lnTo>
                    <a:pt x="841286" y="1146200"/>
                  </a:lnTo>
                  <a:lnTo>
                    <a:pt x="847432" y="1174102"/>
                  </a:lnTo>
                  <a:lnTo>
                    <a:pt x="875334" y="1167968"/>
                  </a:lnTo>
                  <a:close/>
                </a:path>
                <a:path extrusionOk="0" h="2082800" w="2289809">
                  <a:moveTo>
                    <a:pt x="887628" y="1223784"/>
                  </a:moveTo>
                  <a:lnTo>
                    <a:pt x="881481" y="1195870"/>
                  </a:lnTo>
                  <a:lnTo>
                    <a:pt x="853579" y="1202016"/>
                  </a:lnTo>
                  <a:lnTo>
                    <a:pt x="859713" y="1229918"/>
                  </a:lnTo>
                  <a:lnTo>
                    <a:pt x="887628" y="1223784"/>
                  </a:lnTo>
                  <a:close/>
                </a:path>
                <a:path extrusionOk="0" h="2082800" w="2289809">
                  <a:moveTo>
                    <a:pt x="899909" y="1279588"/>
                  </a:moveTo>
                  <a:lnTo>
                    <a:pt x="893762" y="1251686"/>
                  </a:lnTo>
                  <a:lnTo>
                    <a:pt x="865860" y="1257833"/>
                  </a:lnTo>
                  <a:lnTo>
                    <a:pt x="871994" y="1285735"/>
                  </a:lnTo>
                  <a:lnTo>
                    <a:pt x="899909" y="1279588"/>
                  </a:lnTo>
                  <a:close/>
                </a:path>
                <a:path extrusionOk="0" h="2082800" w="2289809">
                  <a:moveTo>
                    <a:pt x="912190" y="1335405"/>
                  </a:moveTo>
                  <a:lnTo>
                    <a:pt x="906043" y="1307503"/>
                  </a:lnTo>
                  <a:lnTo>
                    <a:pt x="878141" y="1313649"/>
                  </a:lnTo>
                  <a:lnTo>
                    <a:pt x="884275" y="1341551"/>
                  </a:lnTo>
                  <a:lnTo>
                    <a:pt x="912190" y="1335405"/>
                  </a:lnTo>
                  <a:close/>
                </a:path>
                <a:path extrusionOk="0" h="2082800" w="2289809">
                  <a:moveTo>
                    <a:pt x="924471" y="1391221"/>
                  </a:moveTo>
                  <a:lnTo>
                    <a:pt x="918324" y="1363319"/>
                  </a:lnTo>
                  <a:lnTo>
                    <a:pt x="890422" y="1369453"/>
                  </a:lnTo>
                  <a:lnTo>
                    <a:pt x="896569" y="1397368"/>
                  </a:lnTo>
                  <a:lnTo>
                    <a:pt x="924471" y="1391221"/>
                  </a:lnTo>
                  <a:close/>
                </a:path>
                <a:path extrusionOk="0" h="2082800" w="2289809">
                  <a:moveTo>
                    <a:pt x="936752" y="1447038"/>
                  </a:moveTo>
                  <a:lnTo>
                    <a:pt x="930617" y="1419123"/>
                  </a:lnTo>
                  <a:lnTo>
                    <a:pt x="902703" y="1425270"/>
                  </a:lnTo>
                  <a:lnTo>
                    <a:pt x="908850" y="1453184"/>
                  </a:lnTo>
                  <a:lnTo>
                    <a:pt x="936752" y="1447038"/>
                  </a:lnTo>
                  <a:close/>
                </a:path>
                <a:path extrusionOk="0" h="2082800" w="2289809">
                  <a:moveTo>
                    <a:pt x="949032" y="1502854"/>
                  </a:moveTo>
                  <a:lnTo>
                    <a:pt x="942898" y="1474939"/>
                  </a:lnTo>
                  <a:lnTo>
                    <a:pt x="914984" y="1481086"/>
                  </a:lnTo>
                  <a:lnTo>
                    <a:pt x="921131" y="1509001"/>
                  </a:lnTo>
                  <a:lnTo>
                    <a:pt x="949032" y="1502854"/>
                  </a:lnTo>
                  <a:close/>
                </a:path>
                <a:path extrusionOk="0" h="2082800" w="2289809">
                  <a:moveTo>
                    <a:pt x="961313" y="1558671"/>
                  </a:moveTo>
                  <a:lnTo>
                    <a:pt x="955179" y="1530756"/>
                  </a:lnTo>
                  <a:lnTo>
                    <a:pt x="927277" y="1536903"/>
                  </a:lnTo>
                  <a:lnTo>
                    <a:pt x="933411" y="1564805"/>
                  </a:lnTo>
                  <a:lnTo>
                    <a:pt x="961313" y="1558671"/>
                  </a:lnTo>
                  <a:close/>
                </a:path>
                <a:path extrusionOk="0" h="2082800" w="2289809">
                  <a:moveTo>
                    <a:pt x="973607" y="1614474"/>
                  </a:moveTo>
                  <a:lnTo>
                    <a:pt x="967460" y="1586572"/>
                  </a:lnTo>
                  <a:lnTo>
                    <a:pt x="939546" y="1592719"/>
                  </a:lnTo>
                  <a:lnTo>
                    <a:pt x="945692" y="1620621"/>
                  </a:lnTo>
                  <a:lnTo>
                    <a:pt x="973607" y="1614474"/>
                  </a:lnTo>
                  <a:close/>
                </a:path>
                <a:path extrusionOk="0" h="2082800" w="2289809">
                  <a:moveTo>
                    <a:pt x="985888" y="1670291"/>
                  </a:moveTo>
                  <a:lnTo>
                    <a:pt x="979741" y="1642389"/>
                  </a:lnTo>
                  <a:lnTo>
                    <a:pt x="951839" y="1648536"/>
                  </a:lnTo>
                  <a:lnTo>
                    <a:pt x="957986" y="1676438"/>
                  </a:lnTo>
                  <a:lnTo>
                    <a:pt x="985888" y="1670291"/>
                  </a:lnTo>
                  <a:close/>
                </a:path>
                <a:path extrusionOk="0" h="2082800" w="2289809">
                  <a:moveTo>
                    <a:pt x="998169" y="1726107"/>
                  </a:moveTo>
                  <a:lnTo>
                    <a:pt x="992022" y="1698205"/>
                  </a:lnTo>
                  <a:lnTo>
                    <a:pt x="964120" y="1704340"/>
                  </a:lnTo>
                  <a:lnTo>
                    <a:pt x="970254" y="1732254"/>
                  </a:lnTo>
                  <a:lnTo>
                    <a:pt x="998169" y="1726107"/>
                  </a:lnTo>
                  <a:close/>
                </a:path>
                <a:path extrusionOk="0" h="2082800" w="2289809">
                  <a:moveTo>
                    <a:pt x="1010450" y="1781924"/>
                  </a:moveTo>
                  <a:lnTo>
                    <a:pt x="1004316" y="1754022"/>
                  </a:lnTo>
                  <a:lnTo>
                    <a:pt x="976401" y="1760156"/>
                  </a:lnTo>
                  <a:lnTo>
                    <a:pt x="982548" y="1788058"/>
                  </a:lnTo>
                  <a:lnTo>
                    <a:pt x="1010450" y="1781924"/>
                  </a:lnTo>
                  <a:close/>
                </a:path>
                <a:path extrusionOk="0" h="2082800" w="2289809">
                  <a:moveTo>
                    <a:pt x="1022731" y="1837740"/>
                  </a:moveTo>
                  <a:lnTo>
                    <a:pt x="1016596" y="1809826"/>
                  </a:lnTo>
                  <a:lnTo>
                    <a:pt x="988682" y="1815973"/>
                  </a:lnTo>
                  <a:lnTo>
                    <a:pt x="994829" y="1843874"/>
                  </a:lnTo>
                  <a:lnTo>
                    <a:pt x="1022731" y="1837740"/>
                  </a:lnTo>
                  <a:close/>
                </a:path>
                <a:path extrusionOk="0" h="2082800" w="2289809">
                  <a:moveTo>
                    <a:pt x="1035024" y="1893557"/>
                  </a:moveTo>
                  <a:lnTo>
                    <a:pt x="1028877" y="1865642"/>
                  </a:lnTo>
                  <a:lnTo>
                    <a:pt x="1000963" y="1871789"/>
                  </a:lnTo>
                  <a:lnTo>
                    <a:pt x="1007110" y="1899691"/>
                  </a:lnTo>
                  <a:lnTo>
                    <a:pt x="1035024" y="1893557"/>
                  </a:lnTo>
                  <a:close/>
                </a:path>
                <a:path extrusionOk="0" h="2082800" w="2289809">
                  <a:moveTo>
                    <a:pt x="1047305" y="1949373"/>
                  </a:moveTo>
                  <a:lnTo>
                    <a:pt x="1041158" y="1921459"/>
                  </a:lnTo>
                  <a:lnTo>
                    <a:pt x="1013256" y="1927606"/>
                  </a:lnTo>
                  <a:lnTo>
                    <a:pt x="1019390" y="1955507"/>
                  </a:lnTo>
                  <a:lnTo>
                    <a:pt x="1047305" y="1949373"/>
                  </a:lnTo>
                  <a:close/>
                </a:path>
                <a:path extrusionOk="0" h="2082800" w="2289809">
                  <a:moveTo>
                    <a:pt x="1085342" y="1989264"/>
                  </a:moveTo>
                  <a:lnTo>
                    <a:pt x="1057427" y="1995411"/>
                  </a:lnTo>
                  <a:lnTo>
                    <a:pt x="1053439" y="1977275"/>
                  </a:lnTo>
                  <a:lnTo>
                    <a:pt x="1025537" y="1983409"/>
                  </a:lnTo>
                  <a:lnTo>
                    <a:pt x="1029512" y="2001558"/>
                  </a:lnTo>
                  <a:lnTo>
                    <a:pt x="1001623" y="2007692"/>
                  </a:lnTo>
                  <a:lnTo>
                    <a:pt x="1061897" y="2082203"/>
                  </a:lnTo>
                  <a:lnTo>
                    <a:pt x="1079766" y="2011324"/>
                  </a:lnTo>
                  <a:lnTo>
                    <a:pt x="1085342" y="1989264"/>
                  </a:lnTo>
                  <a:close/>
                </a:path>
                <a:path extrusionOk="0" h="2082800" w="2289809">
                  <a:moveTo>
                    <a:pt x="1240066" y="27901"/>
                  </a:moveTo>
                  <a:lnTo>
                    <a:pt x="1233919" y="0"/>
                  </a:lnTo>
                  <a:lnTo>
                    <a:pt x="1206017" y="6134"/>
                  </a:lnTo>
                  <a:lnTo>
                    <a:pt x="1212151" y="34048"/>
                  </a:lnTo>
                  <a:lnTo>
                    <a:pt x="1240066" y="27901"/>
                  </a:lnTo>
                  <a:close/>
                </a:path>
                <a:path extrusionOk="0" h="2082800" w="2289809">
                  <a:moveTo>
                    <a:pt x="1252347" y="83718"/>
                  </a:moveTo>
                  <a:lnTo>
                    <a:pt x="1246200" y="55816"/>
                  </a:lnTo>
                  <a:lnTo>
                    <a:pt x="1218298" y="61950"/>
                  </a:lnTo>
                  <a:lnTo>
                    <a:pt x="1224432" y="89865"/>
                  </a:lnTo>
                  <a:lnTo>
                    <a:pt x="1252347" y="83718"/>
                  </a:lnTo>
                  <a:close/>
                </a:path>
                <a:path extrusionOk="0" h="2082800" w="2289809">
                  <a:moveTo>
                    <a:pt x="1264627" y="139534"/>
                  </a:moveTo>
                  <a:lnTo>
                    <a:pt x="1258481" y="111633"/>
                  </a:lnTo>
                  <a:lnTo>
                    <a:pt x="1230579" y="117767"/>
                  </a:lnTo>
                  <a:lnTo>
                    <a:pt x="1236726" y="145681"/>
                  </a:lnTo>
                  <a:lnTo>
                    <a:pt x="1264627" y="139534"/>
                  </a:lnTo>
                  <a:close/>
                </a:path>
                <a:path extrusionOk="0" h="2082800" w="2289809">
                  <a:moveTo>
                    <a:pt x="1276908" y="195351"/>
                  </a:moveTo>
                  <a:lnTo>
                    <a:pt x="1270774" y="167449"/>
                  </a:lnTo>
                  <a:lnTo>
                    <a:pt x="1242860" y="173583"/>
                  </a:lnTo>
                  <a:lnTo>
                    <a:pt x="1249006" y="201485"/>
                  </a:lnTo>
                  <a:lnTo>
                    <a:pt x="1276908" y="195351"/>
                  </a:lnTo>
                  <a:close/>
                </a:path>
                <a:path extrusionOk="0" h="2082800" w="2289809">
                  <a:moveTo>
                    <a:pt x="1289189" y="251167"/>
                  </a:moveTo>
                  <a:lnTo>
                    <a:pt x="1283055" y="223253"/>
                  </a:lnTo>
                  <a:lnTo>
                    <a:pt x="1255141" y="229400"/>
                  </a:lnTo>
                  <a:lnTo>
                    <a:pt x="1261287" y="257302"/>
                  </a:lnTo>
                  <a:lnTo>
                    <a:pt x="1289189" y="251167"/>
                  </a:lnTo>
                  <a:close/>
                </a:path>
                <a:path extrusionOk="0" h="2082800" w="2289809">
                  <a:moveTo>
                    <a:pt x="1301470" y="306984"/>
                  </a:moveTo>
                  <a:lnTo>
                    <a:pt x="1295336" y="279069"/>
                  </a:lnTo>
                  <a:lnTo>
                    <a:pt x="1267434" y="285216"/>
                  </a:lnTo>
                  <a:lnTo>
                    <a:pt x="1273568" y="313118"/>
                  </a:lnTo>
                  <a:lnTo>
                    <a:pt x="1301470" y="306984"/>
                  </a:lnTo>
                  <a:close/>
                </a:path>
                <a:path extrusionOk="0" h="2082800" w="2289809">
                  <a:moveTo>
                    <a:pt x="1313764" y="362788"/>
                  </a:moveTo>
                  <a:lnTo>
                    <a:pt x="1307617" y="334886"/>
                  </a:lnTo>
                  <a:lnTo>
                    <a:pt x="1279715" y="341033"/>
                  </a:lnTo>
                  <a:lnTo>
                    <a:pt x="1285849" y="368935"/>
                  </a:lnTo>
                  <a:lnTo>
                    <a:pt x="1313764" y="362788"/>
                  </a:lnTo>
                  <a:close/>
                </a:path>
                <a:path extrusionOk="0" h="2082800" w="2289809">
                  <a:moveTo>
                    <a:pt x="1326045" y="418604"/>
                  </a:moveTo>
                  <a:lnTo>
                    <a:pt x="1319898" y="390702"/>
                  </a:lnTo>
                  <a:lnTo>
                    <a:pt x="1291996" y="396836"/>
                  </a:lnTo>
                  <a:lnTo>
                    <a:pt x="1298143" y="424751"/>
                  </a:lnTo>
                  <a:lnTo>
                    <a:pt x="1326045" y="418604"/>
                  </a:lnTo>
                  <a:close/>
                </a:path>
                <a:path extrusionOk="0" h="2082800" w="2289809">
                  <a:moveTo>
                    <a:pt x="1338326" y="474421"/>
                  </a:moveTo>
                  <a:lnTo>
                    <a:pt x="1332179" y="446506"/>
                  </a:lnTo>
                  <a:lnTo>
                    <a:pt x="1304277" y="452653"/>
                  </a:lnTo>
                  <a:lnTo>
                    <a:pt x="1310411" y="480568"/>
                  </a:lnTo>
                  <a:lnTo>
                    <a:pt x="1338326" y="474421"/>
                  </a:lnTo>
                  <a:close/>
                </a:path>
                <a:path extrusionOk="0" h="2082800" w="2289809">
                  <a:moveTo>
                    <a:pt x="1350606" y="530237"/>
                  </a:moveTo>
                  <a:lnTo>
                    <a:pt x="1344472" y="502323"/>
                  </a:lnTo>
                  <a:lnTo>
                    <a:pt x="1316558" y="508469"/>
                  </a:lnTo>
                  <a:lnTo>
                    <a:pt x="1322705" y="536384"/>
                  </a:lnTo>
                  <a:lnTo>
                    <a:pt x="1350606" y="530237"/>
                  </a:lnTo>
                  <a:close/>
                </a:path>
                <a:path extrusionOk="0" h="2082800" w="2289809">
                  <a:moveTo>
                    <a:pt x="1362887" y="586054"/>
                  </a:moveTo>
                  <a:lnTo>
                    <a:pt x="1356753" y="558139"/>
                  </a:lnTo>
                  <a:lnTo>
                    <a:pt x="1328839" y="564286"/>
                  </a:lnTo>
                  <a:lnTo>
                    <a:pt x="1334985" y="592188"/>
                  </a:lnTo>
                  <a:lnTo>
                    <a:pt x="1362887" y="586054"/>
                  </a:lnTo>
                  <a:close/>
                </a:path>
                <a:path extrusionOk="0" h="2082800" w="2289809">
                  <a:moveTo>
                    <a:pt x="1375181" y="641858"/>
                  </a:moveTo>
                  <a:lnTo>
                    <a:pt x="1369034" y="613956"/>
                  </a:lnTo>
                  <a:lnTo>
                    <a:pt x="1341120" y="620102"/>
                  </a:lnTo>
                  <a:lnTo>
                    <a:pt x="1347266" y="648004"/>
                  </a:lnTo>
                  <a:lnTo>
                    <a:pt x="1375181" y="641858"/>
                  </a:lnTo>
                  <a:close/>
                </a:path>
                <a:path extrusionOk="0" h="2082800" w="2289809">
                  <a:moveTo>
                    <a:pt x="1387462" y="697674"/>
                  </a:moveTo>
                  <a:lnTo>
                    <a:pt x="1381315" y="669772"/>
                  </a:lnTo>
                  <a:lnTo>
                    <a:pt x="1353413" y="675919"/>
                  </a:lnTo>
                  <a:lnTo>
                    <a:pt x="1359547" y="703821"/>
                  </a:lnTo>
                  <a:lnTo>
                    <a:pt x="1387462" y="697674"/>
                  </a:lnTo>
                  <a:close/>
                </a:path>
                <a:path extrusionOk="0" h="2082800" w="2289809">
                  <a:moveTo>
                    <a:pt x="1399743" y="753491"/>
                  </a:moveTo>
                  <a:lnTo>
                    <a:pt x="1393596" y="725589"/>
                  </a:lnTo>
                  <a:lnTo>
                    <a:pt x="1365694" y="731723"/>
                  </a:lnTo>
                  <a:lnTo>
                    <a:pt x="1371828" y="759637"/>
                  </a:lnTo>
                  <a:lnTo>
                    <a:pt x="1399743" y="753491"/>
                  </a:lnTo>
                  <a:close/>
                </a:path>
                <a:path extrusionOk="0" h="2082800" w="2289809">
                  <a:moveTo>
                    <a:pt x="1412024" y="809307"/>
                  </a:moveTo>
                  <a:lnTo>
                    <a:pt x="1405890" y="781405"/>
                  </a:lnTo>
                  <a:lnTo>
                    <a:pt x="1377975" y="787539"/>
                  </a:lnTo>
                  <a:lnTo>
                    <a:pt x="1384122" y="815454"/>
                  </a:lnTo>
                  <a:lnTo>
                    <a:pt x="1412024" y="809307"/>
                  </a:lnTo>
                  <a:close/>
                </a:path>
                <a:path extrusionOk="0" h="2082800" w="2289809">
                  <a:moveTo>
                    <a:pt x="1424305" y="865124"/>
                  </a:moveTo>
                  <a:lnTo>
                    <a:pt x="1418158" y="837209"/>
                  </a:lnTo>
                  <a:lnTo>
                    <a:pt x="1390256" y="843356"/>
                  </a:lnTo>
                  <a:lnTo>
                    <a:pt x="1396403" y="871258"/>
                  </a:lnTo>
                  <a:lnTo>
                    <a:pt x="1424305" y="865124"/>
                  </a:lnTo>
                  <a:close/>
                </a:path>
                <a:path extrusionOk="0" h="2082800" w="2289809">
                  <a:moveTo>
                    <a:pt x="1436585" y="920940"/>
                  </a:moveTo>
                  <a:lnTo>
                    <a:pt x="1430451" y="893025"/>
                  </a:lnTo>
                  <a:lnTo>
                    <a:pt x="1402537" y="899172"/>
                  </a:lnTo>
                  <a:lnTo>
                    <a:pt x="1408684" y="927074"/>
                  </a:lnTo>
                  <a:lnTo>
                    <a:pt x="1436585" y="920940"/>
                  </a:lnTo>
                  <a:close/>
                </a:path>
                <a:path extrusionOk="0" h="2082800" w="2289809">
                  <a:moveTo>
                    <a:pt x="1448866" y="976757"/>
                  </a:moveTo>
                  <a:lnTo>
                    <a:pt x="1442732" y="948842"/>
                  </a:lnTo>
                  <a:lnTo>
                    <a:pt x="1414818" y="954989"/>
                  </a:lnTo>
                  <a:lnTo>
                    <a:pt x="1420964" y="982891"/>
                  </a:lnTo>
                  <a:lnTo>
                    <a:pt x="1448866" y="976757"/>
                  </a:lnTo>
                  <a:close/>
                </a:path>
                <a:path extrusionOk="0" h="2082800" w="2289809">
                  <a:moveTo>
                    <a:pt x="1461160" y="1032573"/>
                  </a:moveTo>
                  <a:lnTo>
                    <a:pt x="1455013" y="1004658"/>
                  </a:lnTo>
                  <a:lnTo>
                    <a:pt x="1427111" y="1010793"/>
                  </a:lnTo>
                  <a:lnTo>
                    <a:pt x="1433245" y="1038707"/>
                  </a:lnTo>
                  <a:lnTo>
                    <a:pt x="1461160" y="1032573"/>
                  </a:lnTo>
                  <a:close/>
                </a:path>
                <a:path extrusionOk="0" h="2082800" w="2289809">
                  <a:moveTo>
                    <a:pt x="1473441" y="1088377"/>
                  </a:moveTo>
                  <a:lnTo>
                    <a:pt x="1467294" y="1060475"/>
                  </a:lnTo>
                  <a:lnTo>
                    <a:pt x="1439392" y="1066609"/>
                  </a:lnTo>
                  <a:lnTo>
                    <a:pt x="1445526" y="1094524"/>
                  </a:lnTo>
                  <a:lnTo>
                    <a:pt x="1473441" y="1088377"/>
                  </a:lnTo>
                  <a:close/>
                </a:path>
                <a:path extrusionOk="0" h="2082800" w="2289809">
                  <a:moveTo>
                    <a:pt x="1485722" y="1144193"/>
                  </a:moveTo>
                  <a:lnTo>
                    <a:pt x="1479575" y="1116291"/>
                  </a:lnTo>
                  <a:lnTo>
                    <a:pt x="1451673" y="1122426"/>
                  </a:lnTo>
                  <a:lnTo>
                    <a:pt x="1457820" y="1150340"/>
                  </a:lnTo>
                  <a:lnTo>
                    <a:pt x="1485722" y="1144193"/>
                  </a:lnTo>
                  <a:close/>
                </a:path>
                <a:path extrusionOk="0" h="2082800" w="2289809">
                  <a:moveTo>
                    <a:pt x="1498003" y="1200010"/>
                  </a:moveTo>
                  <a:lnTo>
                    <a:pt x="1491856" y="1172108"/>
                  </a:lnTo>
                  <a:lnTo>
                    <a:pt x="1463954" y="1178242"/>
                  </a:lnTo>
                  <a:lnTo>
                    <a:pt x="1470101" y="1206144"/>
                  </a:lnTo>
                  <a:lnTo>
                    <a:pt x="1498003" y="1200010"/>
                  </a:lnTo>
                  <a:close/>
                </a:path>
                <a:path extrusionOk="0" h="2082800" w="2289809">
                  <a:moveTo>
                    <a:pt x="1510284" y="1255826"/>
                  </a:moveTo>
                  <a:lnTo>
                    <a:pt x="1504149" y="1227924"/>
                  </a:lnTo>
                  <a:lnTo>
                    <a:pt x="1476235" y="1234059"/>
                  </a:lnTo>
                  <a:lnTo>
                    <a:pt x="1482382" y="1261960"/>
                  </a:lnTo>
                  <a:lnTo>
                    <a:pt x="1510284" y="1255826"/>
                  </a:lnTo>
                  <a:close/>
                </a:path>
                <a:path extrusionOk="0" h="2082800" w="2289809">
                  <a:moveTo>
                    <a:pt x="1522564" y="1311643"/>
                  </a:moveTo>
                  <a:lnTo>
                    <a:pt x="1516430" y="1283728"/>
                  </a:lnTo>
                  <a:lnTo>
                    <a:pt x="1488528" y="1289875"/>
                  </a:lnTo>
                  <a:lnTo>
                    <a:pt x="1494663" y="1317777"/>
                  </a:lnTo>
                  <a:lnTo>
                    <a:pt x="1522564" y="1311643"/>
                  </a:lnTo>
                  <a:close/>
                </a:path>
                <a:path extrusionOk="0" h="2082800" w="2289809">
                  <a:moveTo>
                    <a:pt x="1534858" y="1367459"/>
                  </a:moveTo>
                  <a:lnTo>
                    <a:pt x="1528711" y="1339545"/>
                  </a:lnTo>
                  <a:lnTo>
                    <a:pt x="1500809" y="1345692"/>
                  </a:lnTo>
                  <a:lnTo>
                    <a:pt x="1506943" y="1373593"/>
                  </a:lnTo>
                  <a:lnTo>
                    <a:pt x="1534858" y="1367459"/>
                  </a:lnTo>
                  <a:close/>
                </a:path>
                <a:path extrusionOk="0" h="2082800" w="2289809">
                  <a:moveTo>
                    <a:pt x="1547139" y="1423263"/>
                  </a:moveTo>
                  <a:lnTo>
                    <a:pt x="1540992" y="1395361"/>
                  </a:lnTo>
                  <a:lnTo>
                    <a:pt x="1513090" y="1401508"/>
                  </a:lnTo>
                  <a:lnTo>
                    <a:pt x="1519237" y="1429410"/>
                  </a:lnTo>
                  <a:lnTo>
                    <a:pt x="1547139" y="1423263"/>
                  </a:lnTo>
                  <a:close/>
                </a:path>
                <a:path extrusionOk="0" h="2082800" w="2289809">
                  <a:moveTo>
                    <a:pt x="1559420" y="1479080"/>
                  </a:moveTo>
                  <a:lnTo>
                    <a:pt x="1553273" y="1451178"/>
                  </a:lnTo>
                  <a:lnTo>
                    <a:pt x="1525371" y="1457312"/>
                  </a:lnTo>
                  <a:lnTo>
                    <a:pt x="1531505" y="1485226"/>
                  </a:lnTo>
                  <a:lnTo>
                    <a:pt x="1559420" y="1479080"/>
                  </a:lnTo>
                  <a:close/>
                </a:path>
                <a:path extrusionOk="0" h="2082800" w="2289809">
                  <a:moveTo>
                    <a:pt x="1571701" y="1534896"/>
                  </a:moveTo>
                  <a:lnTo>
                    <a:pt x="1565567" y="1506994"/>
                  </a:lnTo>
                  <a:lnTo>
                    <a:pt x="1537652" y="1513128"/>
                  </a:lnTo>
                  <a:lnTo>
                    <a:pt x="1543799" y="1541043"/>
                  </a:lnTo>
                  <a:lnTo>
                    <a:pt x="1571701" y="1534896"/>
                  </a:lnTo>
                  <a:close/>
                </a:path>
                <a:path extrusionOk="0" h="2082800" w="2289809">
                  <a:moveTo>
                    <a:pt x="1583982" y="1590713"/>
                  </a:moveTo>
                  <a:lnTo>
                    <a:pt x="1577848" y="1562798"/>
                  </a:lnTo>
                  <a:lnTo>
                    <a:pt x="1549933" y="1568945"/>
                  </a:lnTo>
                  <a:lnTo>
                    <a:pt x="1556080" y="1596859"/>
                  </a:lnTo>
                  <a:lnTo>
                    <a:pt x="1583982" y="1590713"/>
                  </a:lnTo>
                  <a:close/>
                </a:path>
                <a:path extrusionOk="0" h="2082800" w="2289809">
                  <a:moveTo>
                    <a:pt x="1596275" y="1646529"/>
                  </a:moveTo>
                  <a:lnTo>
                    <a:pt x="1590128" y="1618615"/>
                  </a:lnTo>
                  <a:lnTo>
                    <a:pt x="1562214" y="1624761"/>
                  </a:lnTo>
                  <a:lnTo>
                    <a:pt x="1568361" y="1652663"/>
                  </a:lnTo>
                  <a:lnTo>
                    <a:pt x="1596275" y="1646529"/>
                  </a:lnTo>
                  <a:close/>
                </a:path>
                <a:path extrusionOk="0" h="2082800" w="2289809">
                  <a:moveTo>
                    <a:pt x="1608556" y="1702333"/>
                  </a:moveTo>
                  <a:lnTo>
                    <a:pt x="1602409" y="1674431"/>
                  </a:lnTo>
                  <a:lnTo>
                    <a:pt x="1574507" y="1680578"/>
                  </a:lnTo>
                  <a:lnTo>
                    <a:pt x="1580642" y="1708480"/>
                  </a:lnTo>
                  <a:lnTo>
                    <a:pt x="1608556" y="1702333"/>
                  </a:lnTo>
                  <a:close/>
                </a:path>
                <a:path extrusionOk="0" h="2082800" w="2289809">
                  <a:moveTo>
                    <a:pt x="1620837" y="1758149"/>
                  </a:moveTo>
                  <a:lnTo>
                    <a:pt x="1614690" y="1730248"/>
                  </a:lnTo>
                  <a:lnTo>
                    <a:pt x="1586788" y="1736394"/>
                  </a:lnTo>
                  <a:lnTo>
                    <a:pt x="1592922" y="1764296"/>
                  </a:lnTo>
                  <a:lnTo>
                    <a:pt x="1620837" y="1758149"/>
                  </a:lnTo>
                  <a:close/>
                </a:path>
                <a:path extrusionOk="0" h="2082800" w="2289809">
                  <a:moveTo>
                    <a:pt x="1633118" y="1813966"/>
                  </a:moveTo>
                  <a:lnTo>
                    <a:pt x="1626984" y="1786064"/>
                  </a:lnTo>
                  <a:lnTo>
                    <a:pt x="1599069" y="1792198"/>
                  </a:lnTo>
                  <a:lnTo>
                    <a:pt x="1605203" y="1820113"/>
                  </a:lnTo>
                  <a:lnTo>
                    <a:pt x="1633118" y="1813966"/>
                  </a:lnTo>
                  <a:close/>
                </a:path>
                <a:path extrusionOk="0" h="2082800" w="2289809">
                  <a:moveTo>
                    <a:pt x="1645399" y="1869782"/>
                  </a:moveTo>
                  <a:lnTo>
                    <a:pt x="1639252" y="1841881"/>
                  </a:lnTo>
                  <a:lnTo>
                    <a:pt x="1611350" y="1848015"/>
                  </a:lnTo>
                  <a:lnTo>
                    <a:pt x="1617497" y="1875929"/>
                  </a:lnTo>
                  <a:lnTo>
                    <a:pt x="1645399" y="1869782"/>
                  </a:lnTo>
                  <a:close/>
                </a:path>
                <a:path extrusionOk="0" h="2082800" w="2289809">
                  <a:moveTo>
                    <a:pt x="1657692" y="1925599"/>
                  </a:moveTo>
                  <a:lnTo>
                    <a:pt x="1651546" y="1897684"/>
                  </a:lnTo>
                  <a:lnTo>
                    <a:pt x="1623631" y="1903831"/>
                  </a:lnTo>
                  <a:lnTo>
                    <a:pt x="1629778" y="1931733"/>
                  </a:lnTo>
                  <a:lnTo>
                    <a:pt x="1657692" y="1925599"/>
                  </a:lnTo>
                  <a:close/>
                </a:path>
                <a:path extrusionOk="0" h="2082800" w="2289809">
                  <a:moveTo>
                    <a:pt x="1695716" y="1965490"/>
                  </a:moveTo>
                  <a:lnTo>
                    <a:pt x="1667802" y="1971636"/>
                  </a:lnTo>
                  <a:lnTo>
                    <a:pt x="1663827" y="1953501"/>
                  </a:lnTo>
                  <a:lnTo>
                    <a:pt x="1635912" y="1959648"/>
                  </a:lnTo>
                  <a:lnTo>
                    <a:pt x="1639900" y="1977783"/>
                  </a:lnTo>
                  <a:lnTo>
                    <a:pt x="1611998" y="1983917"/>
                  </a:lnTo>
                  <a:lnTo>
                    <a:pt x="1672285" y="2058428"/>
                  </a:lnTo>
                  <a:lnTo>
                    <a:pt x="1690154" y="1987550"/>
                  </a:lnTo>
                  <a:lnTo>
                    <a:pt x="1695716" y="1965490"/>
                  </a:lnTo>
                  <a:close/>
                </a:path>
                <a:path extrusionOk="0" h="2082800" w="2289809">
                  <a:moveTo>
                    <a:pt x="1834045" y="51676"/>
                  </a:moveTo>
                  <a:lnTo>
                    <a:pt x="1827911" y="23774"/>
                  </a:lnTo>
                  <a:lnTo>
                    <a:pt x="1799996" y="29908"/>
                  </a:lnTo>
                  <a:lnTo>
                    <a:pt x="1806143" y="57823"/>
                  </a:lnTo>
                  <a:lnTo>
                    <a:pt x="1834045" y="51676"/>
                  </a:lnTo>
                  <a:close/>
                </a:path>
                <a:path extrusionOk="0" h="2082800" w="2289809">
                  <a:moveTo>
                    <a:pt x="1846326" y="107492"/>
                  </a:moveTo>
                  <a:lnTo>
                    <a:pt x="1840191" y="79578"/>
                  </a:lnTo>
                  <a:lnTo>
                    <a:pt x="1812290" y="85725"/>
                  </a:lnTo>
                  <a:lnTo>
                    <a:pt x="1818424" y="113626"/>
                  </a:lnTo>
                  <a:lnTo>
                    <a:pt x="1846326" y="107492"/>
                  </a:lnTo>
                  <a:close/>
                </a:path>
                <a:path extrusionOk="0" h="2082800" w="2289809">
                  <a:moveTo>
                    <a:pt x="1858619" y="163309"/>
                  </a:moveTo>
                  <a:lnTo>
                    <a:pt x="1852472" y="135394"/>
                  </a:lnTo>
                  <a:lnTo>
                    <a:pt x="1824570" y="141541"/>
                  </a:lnTo>
                  <a:lnTo>
                    <a:pt x="1830705" y="169443"/>
                  </a:lnTo>
                  <a:lnTo>
                    <a:pt x="1858619" y="163309"/>
                  </a:lnTo>
                  <a:close/>
                </a:path>
                <a:path extrusionOk="0" h="2082800" w="2289809">
                  <a:moveTo>
                    <a:pt x="1870900" y="219113"/>
                  </a:moveTo>
                  <a:lnTo>
                    <a:pt x="1864753" y="191211"/>
                  </a:lnTo>
                  <a:lnTo>
                    <a:pt x="1836851" y="197358"/>
                  </a:lnTo>
                  <a:lnTo>
                    <a:pt x="1842998" y="225259"/>
                  </a:lnTo>
                  <a:lnTo>
                    <a:pt x="1870900" y="219113"/>
                  </a:lnTo>
                  <a:close/>
                </a:path>
                <a:path extrusionOk="0" h="2082800" w="2289809">
                  <a:moveTo>
                    <a:pt x="1883181" y="274929"/>
                  </a:moveTo>
                  <a:lnTo>
                    <a:pt x="1877034" y="247027"/>
                  </a:lnTo>
                  <a:lnTo>
                    <a:pt x="1849132" y="253174"/>
                  </a:lnTo>
                  <a:lnTo>
                    <a:pt x="1855279" y="281076"/>
                  </a:lnTo>
                  <a:lnTo>
                    <a:pt x="1883181" y="274929"/>
                  </a:lnTo>
                  <a:close/>
                </a:path>
                <a:path extrusionOk="0" h="2082800" w="2289809">
                  <a:moveTo>
                    <a:pt x="1895462" y="330746"/>
                  </a:moveTo>
                  <a:lnTo>
                    <a:pt x="1889328" y="302844"/>
                  </a:lnTo>
                  <a:lnTo>
                    <a:pt x="1861413" y="308991"/>
                  </a:lnTo>
                  <a:lnTo>
                    <a:pt x="1867560" y="336892"/>
                  </a:lnTo>
                  <a:lnTo>
                    <a:pt x="1895462" y="330746"/>
                  </a:lnTo>
                  <a:close/>
                </a:path>
                <a:path extrusionOk="0" h="2082800" w="2289809">
                  <a:moveTo>
                    <a:pt x="1907743" y="386562"/>
                  </a:moveTo>
                  <a:lnTo>
                    <a:pt x="1901609" y="358648"/>
                  </a:lnTo>
                  <a:lnTo>
                    <a:pt x="1873707" y="364794"/>
                  </a:lnTo>
                  <a:lnTo>
                    <a:pt x="1879841" y="392709"/>
                  </a:lnTo>
                  <a:lnTo>
                    <a:pt x="1907743" y="386562"/>
                  </a:lnTo>
                  <a:close/>
                </a:path>
                <a:path extrusionOk="0" h="2082800" w="2289809">
                  <a:moveTo>
                    <a:pt x="1920036" y="442379"/>
                  </a:moveTo>
                  <a:lnTo>
                    <a:pt x="1913890" y="414464"/>
                  </a:lnTo>
                  <a:lnTo>
                    <a:pt x="1885988" y="420611"/>
                  </a:lnTo>
                  <a:lnTo>
                    <a:pt x="1892122" y="448525"/>
                  </a:lnTo>
                  <a:lnTo>
                    <a:pt x="1920036" y="442379"/>
                  </a:lnTo>
                  <a:close/>
                </a:path>
                <a:path extrusionOk="0" h="2082800" w="2289809">
                  <a:moveTo>
                    <a:pt x="1932317" y="498195"/>
                  </a:moveTo>
                  <a:lnTo>
                    <a:pt x="1926170" y="470281"/>
                  </a:lnTo>
                  <a:lnTo>
                    <a:pt x="1898256" y="476427"/>
                  </a:lnTo>
                  <a:lnTo>
                    <a:pt x="1904403" y="504329"/>
                  </a:lnTo>
                  <a:lnTo>
                    <a:pt x="1932317" y="498195"/>
                  </a:lnTo>
                  <a:close/>
                </a:path>
                <a:path extrusionOk="0" h="2082800" w="2289809">
                  <a:moveTo>
                    <a:pt x="1944598" y="553999"/>
                  </a:moveTo>
                  <a:lnTo>
                    <a:pt x="1938451" y="526097"/>
                  </a:lnTo>
                  <a:lnTo>
                    <a:pt x="1910549" y="532244"/>
                  </a:lnTo>
                  <a:lnTo>
                    <a:pt x="1916684" y="560146"/>
                  </a:lnTo>
                  <a:lnTo>
                    <a:pt x="1944598" y="553999"/>
                  </a:lnTo>
                  <a:close/>
                </a:path>
                <a:path extrusionOk="0" h="2082800" w="2289809">
                  <a:moveTo>
                    <a:pt x="1956879" y="609815"/>
                  </a:moveTo>
                  <a:lnTo>
                    <a:pt x="1950745" y="581914"/>
                  </a:lnTo>
                  <a:lnTo>
                    <a:pt x="1922830" y="588060"/>
                  </a:lnTo>
                  <a:lnTo>
                    <a:pt x="1928977" y="615962"/>
                  </a:lnTo>
                  <a:lnTo>
                    <a:pt x="1956879" y="609815"/>
                  </a:lnTo>
                  <a:close/>
                </a:path>
                <a:path extrusionOk="0" h="2082800" w="2289809">
                  <a:moveTo>
                    <a:pt x="1969160" y="665632"/>
                  </a:moveTo>
                  <a:lnTo>
                    <a:pt x="1963026" y="637730"/>
                  </a:lnTo>
                  <a:lnTo>
                    <a:pt x="1935111" y="643864"/>
                  </a:lnTo>
                  <a:lnTo>
                    <a:pt x="1941258" y="671779"/>
                  </a:lnTo>
                  <a:lnTo>
                    <a:pt x="1969160" y="665632"/>
                  </a:lnTo>
                  <a:close/>
                </a:path>
                <a:path extrusionOk="0" h="2082800" w="2289809">
                  <a:moveTo>
                    <a:pt x="1981441" y="721448"/>
                  </a:moveTo>
                  <a:lnTo>
                    <a:pt x="1975307" y="693547"/>
                  </a:lnTo>
                  <a:lnTo>
                    <a:pt x="1947392" y="699681"/>
                  </a:lnTo>
                  <a:lnTo>
                    <a:pt x="1953539" y="727583"/>
                  </a:lnTo>
                  <a:lnTo>
                    <a:pt x="1981441" y="721448"/>
                  </a:lnTo>
                  <a:close/>
                </a:path>
                <a:path extrusionOk="0" h="2082800" w="2289809">
                  <a:moveTo>
                    <a:pt x="1993734" y="777265"/>
                  </a:moveTo>
                  <a:lnTo>
                    <a:pt x="1987588" y="749363"/>
                  </a:lnTo>
                  <a:lnTo>
                    <a:pt x="1959673" y="755497"/>
                  </a:lnTo>
                  <a:lnTo>
                    <a:pt x="1965820" y="783399"/>
                  </a:lnTo>
                  <a:lnTo>
                    <a:pt x="1993734" y="777265"/>
                  </a:lnTo>
                  <a:close/>
                </a:path>
                <a:path extrusionOk="0" h="2082800" w="2289809">
                  <a:moveTo>
                    <a:pt x="2006003" y="833081"/>
                  </a:moveTo>
                  <a:lnTo>
                    <a:pt x="1999869" y="805167"/>
                  </a:lnTo>
                  <a:lnTo>
                    <a:pt x="1971967" y="811314"/>
                  </a:lnTo>
                  <a:lnTo>
                    <a:pt x="1978101" y="839216"/>
                  </a:lnTo>
                  <a:lnTo>
                    <a:pt x="2006003" y="833081"/>
                  </a:lnTo>
                  <a:close/>
                </a:path>
                <a:path extrusionOk="0" h="2082800" w="2289809">
                  <a:moveTo>
                    <a:pt x="2018296" y="888898"/>
                  </a:moveTo>
                  <a:lnTo>
                    <a:pt x="2012149" y="860983"/>
                  </a:lnTo>
                  <a:lnTo>
                    <a:pt x="1984248" y="867130"/>
                  </a:lnTo>
                  <a:lnTo>
                    <a:pt x="1990382" y="895032"/>
                  </a:lnTo>
                  <a:lnTo>
                    <a:pt x="2018296" y="888898"/>
                  </a:lnTo>
                  <a:close/>
                </a:path>
                <a:path extrusionOk="0" h="2082800" w="2289809">
                  <a:moveTo>
                    <a:pt x="2030577" y="944714"/>
                  </a:moveTo>
                  <a:lnTo>
                    <a:pt x="2024430" y="916800"/>
                  </a:lnTo>
                  <a:lnTo>
                    <a:pt x="1996528" y="922934"/>
                  </a:lnTo>
                  <a:lnTo>
                    <a:pt x="2002675" y="950849"/>
                  </a:lnTo>
                  <a:lnTo>
                    <a:pt x="2030577" y="944714"/>
                  </a:lnTo>
                  <a:close/>
                </a:path>
                <a:path extrusionOk="0" h="2082800" w="2289809">
                  <a:moveTo>
                    <a:pt x="2042858" y="1000518"/>
                  </a:moveTo>
                  <a:lnTo>
                    <a:pt x="2036711" y="972616"/>
                  </a:lnTo>
                  <a:lnTo>
                    <a:pt x="2008809" y="978750"/>
                  </a:lnTo>
                  <a:lnTo>
                    <a:pt x="2014956" y="1006665"/>
                  </a:lnTo>
                  <a:lnTo>
                    <a:pt x="2042858" y="1000518"/>
                  </a:lnTo>
                  <a:close/>
                </a:path>
                <a:path extrusionOk="0" h="2082800" w="2289809">
                  <a:moveTo>
                    <a:pt x="2055139" y="1056335"/>
                  </a:moveTo>
                  <a:lnTo>
                    <a:pt x="2049005" y="1028433"/>
                  </a:lnTo>
                  <a:lnTo>
                    <a:pt x="2021090" y="1034567"/>
                  </a:lnTo>
                  <a:lnTo>
                    <a:pt x="2027237" y="1062482"/>
                  </a:lnTo>
                  <a:lnTo>
                    <a:pt x="2055139" y="1056335"/>
                  </a:lnTo>
                  <a:close/>
                </a:path>
                <a:path extrusionOk="0" h="2082800" w="2289809">
                  <a:moveTo>
                    <a:pt x="2067420" y="1112151"/>
                  </a:moveTo>
                  <a:lnTo>
                    <a:pt x="2061286" y="1084249"/>
                  </a:lnTo>
                  <a:lnTo>
                    <a:pt x="2033384" y="1090383"/>
                  </a:lnTo>
                  <a:lnTo>
                    <a:pt x="2039518" y="1118298"/>
                  </a:lnTo>
                  <a:lnTo>
                    <a:pt x="2067420" y="1112151"/>
                  </a:lnTo>
                  <a:close/>
                </a:path>
                <a:path extrusionOk="0" h="2082800" w="2289809">
                  <a:moveTo>
                    <a:pt x="2079713" y="1167968"/>
                  </a:moveTo>
                  <a:lnTo>
                    <a:pt x="2073567" y="1140053"/>
                  </a:lnTo>
                  <a:lnTo>
                    <a:pt x="2045665" y="1146200"/>
                  </a:lnTo>
                  <a:lnTo>
                    <a:pt x="2051799" y="1174102"/>
                  </a:lnTo>
                  <a:lnTo>
                    <a:pt x="2079713" y="1167968"/>
                  </a:lnTo>
                  <a:close/>
                </a:path>
                <a:path extrusionOk="0" h="2082800" w="2289809">
                  <a:moveTo>
                    <a:pt x="2091994" y="1223784"/>
                  </a:moveTo>
                  <a:lnTo>
                    <a:pt x="2085848" y="1195870"/>
                  </a:lnTo>
                  <a:lnTo>
                    <a:pt x="2057946" y="1202016"/>
                  </a:lnTo>
                  <a:lnTo>
                    <a:pt x="2064092" y="1229918"/>
                  </a:lnTo>
                  <a:lnTo>
                    <a:pt x="2091994" y="1223784"/>
                  </a:lnTo>
                  <a:close/>
                </a:path>
                <a:path extrusionOk="0" h="2082800" w="2289809">
                  <a:moveTo>
                    <a:pt x="2104275" y="1279588"/>
                  </a:moveTo>
                  <a:lnTo>
                    <a:pt x="2098128" y="1251686"/>
                  </a:lnTo>
                  <a:lnTo>
                    <a:pt x="2070227" y="1257833"/>
                  </a:lnTo>
                  <a:lnTo>
                    <a:pt x="2076373" y="1285735"/>
                  </a:lnTo>
                  <a:lnTo>
                    <a:pt x="2104275" y="1279588"/>
                  </a:lnTo>
                  <a:close/>
                </a:path>
                <a:path extrusionOk="0" h="2082800" w="2289809">
                  <a:moveTo>
                    <a:pt x="2116556" y="1335405"/>
                  </a:moveTo>
                  <a:lnTo>
                    <a:pt x="2110422" y="1307503"/>
                  </a:lnTo>
                  <a:lnTo>
                    <a:pt x="2082507" y="1313649"/>
                  </a:lnTo>
                  <a:lnTo>
                    <a:pt x="2088654" y="1341551"/>
                  </a:lnTo>
                  <a:lnTo>
                    <a:pt x="2116556" y="1335405"/>
                  </a:lnTo>
                  <a:close/>
                </a:path>
                <a:path extrusionOk="0" h="2082800" w="2289809">
                  <a:moveTo>
                    <a:pt x="2128837" y="1391221"/>
                  </a:moveTo>
                  <a:lnTo>
                    <a:pt x="2122703" y="1363306"/>
                  </a:lnTo>
                  <a:lnTo>
                    <a:pt x="2094788" y="1369453"/>
                  </a:lnTo>
                  <a:lnTo>
                    <a:pt x="2100935" y="1397368"/>
                  </a:lnTo>
                  <a:lnTo>
                    <a:pt x="2128837" y="1391221"/>
                  </a:lnTo>
                  <a:close/>
                </a:path>
                <a:path extrusionOk="0" h="2082800" w="2289809">
                  <a:moveTo>
                    <a:pt x="2141131" y="1447038"/>
                  </a:moveTo>
                  <a:lnTo>
                    <a:pt x="2134984" y="1419123"/>
                  </a:lnTo>
                  <a:lnTo>
                    <a:pt x="2107082" y="1425270"/>
                  </a:lnTo>
                  <a:lnTo>
                    <a:pt x="2113216" y="1453184"/>
                  </a:lnTo>
                  <a:lnTo>
                    <a:pt x="2141131" y="1447038"/>
                  </a:lnTo>
                  <a:close/>
                </a:path>
                <a:path extrusionOk="0" h="2082800" w="2289809">
                  <a:moveTo>
                    <a:pt x="2153412" y="1502854"/>
                  </a:moveTo>
                  <a:lnTo>
                    <a:pt x="2147265" y="1474939"/>
                  </a:lnTo>
                  <a:lnTo>
                    <a:pt x="2119350" y="1481086"/>
                  </a:lnTo>
                  <a:lnTo>
                    <a:pt x="2125497" y="1508988"/>
                  </a:lnTo>
                  <a:lnTo>
                    <a:pt x="2153412" y="1502854"/>
                  </a:lnTo>
                  <a:close/>
                </a:path>
                <a:path extrusionOk="0" h="2082800" w="2289809">
                  <a:moveTo>
                    <a:pt x="2165693" y="1558671"/>
                  </a:moveTo>
                  <a:lnTo>
                    <a:pt x="2159546" y="1530756"/>
                  </a:lnTo>
                  <a:lnTo>
                    <a:pt x="2131644" y="1536903"/>
                  </a:lnTo>
                  <a:lnTo>
                    <a:pt x="2137778" y="1564805"/>
                  </a:lnTo>
                  <a:lnTo>
                    <a:pt x="2165693" y="1558671"/>
                  </a:lnTo>
                  <a:close/>
                </a:path>
                <a:path extrusionOk="0" h="2082800" w="2289809">
                  <a:moveTo>
                    <a:pt x="2177973" y="1614474"/>
                  </a:moveTo>
                  <a:lnTo>
                    <a:pt x="2171839" y="1586572"/>
                  </a:lnTo>
                  <a:lnTo>
                    <a:pt x="2143925" y="1592719"/>
                  </a:lnTo>
                  <a:lnTo>
                    <a:pt x="2150072" y="1620621"/>
                  </a:lnTo>
                  <a:lnTo>
                    <a:pt x="2177973" y="1614474"/>
                  </a:lnTo>
                  <a:close/>
                </a:path>
                <a:path extrusionOk="0" h="2082800" w="2289809">
                  <a:moveTo>
                    <a:pt x="2190254" y="1670291"/>
                  </a:moveTo>
                  <a:lnTo>
                    <a:pt x="2184120" y="1642389"/>
                  </a:lnTo>
                  <a:lnTo>
                    <a:pt x="2156206" y="1648523"/>
                  </a:lnTo>
                  <a:lnTo>
                    <a:pt x="2162352" y="1676438"/>
                  </a:lnTo>
                  <a:lnTo>
                    <a:pt x="2190254" y="1670291"/>
                  </a:lnTo>
                  <a:close/>
                </a:path>
                <a:path extrusionOk="0" h="2082800" w="2289809">
                  <a:moveTo>
                    <a:pt x="2202535" y="1726107"/>
                  </a:moveTo>
                  <a:lnTo>
                    <a:pt x="2196401" y="1698205"/>
                  </a:lnTo>
                  <a:lnTo>
                    <a:pt x="2168487" y="1704340"/>
                  </a:lnTo>
                  <a:lnTo>
                    <a:pt x="2174633" y="1732254"/>
                  </a:lnTo>
                  <a:lnTo>
                    <a:pt x="2202535" y="1726107"/>
                  </a:lnTo>
                  <a:close/>
                </a:path>
                <a:path extrusionOk="0" h="2082800" w="2289809">
                  <a:moveTo>
                    <a:pt x="2214829" y="1781924"/>
                  </a:moveTo>
                  <a:lnTo>
                    <a:pt x="2208682" y="1754022"/>
                  </a:lnTo>
                  <a:lnTo>
                    <a:pt x="2180767" y="1760156"/>
                  </a:lnTo>
                  <a:lnTo>
                    <a:pt x="2186914" y="1788058"/>
                  </a:lnTo>
                  <a:lnTo>
                    <a:pt x="2214829" y="1781924"/>
                  </a:lnTo>
                  <a:close/>
                </a:path>
                <a:path extrusionOk="0" h="2082800" w="2289809">
                  <a:moveTo>
                    <a:pt x="2227097" y="1837740"/>
                  </a:moveTo>
                  <a:lnTo>
                    <a:pt x="2220963" y="1809826"/>
                  </a:lnTo>
                  <a:lnTo>
                    <a:pt x="2193061" y="1815973"/>
                  </a:lnTo>
                  <a:lnTo>
                    <a:pt x="2199195" y="1843874"/>
                  </a:lnTo>
                  <a:lnTo>
                    <a:pt x="2227097" y="1837740"/>
                  </a:lnTo>
                  <a:close/>
                </a:path>
                <a:path extrusionOk="0" h="2082800" w="2289809">
                  <a:moveTo>
                    <a:pt x="2239391" y="1893557"/>
                  </a:moveTo>
                  <a:lnTo>
                    <a:pt x="2233244" y="1865642"/>
                  </a:lnTo>
                  <a:lnTo>
                    <a:pt x="2205342" y="1871789"/>
                  </a:lnTo>
                  <a:lnTo>
                    <a:pt x="2211476" y="1899691"/>
                  </a:lnTo>
                  <a:lnTo>
                    <a:pt x="2239391" y="1893557"/>
                  </a:lnTo>
                  <a:close/>
                </a:path>
                <a:path extrusionOk="0" h="2082800" w="2289809">
                  <a:moveTo>
                    <a:pt x="2251672" y="1949373"/>
                  </a:moveTo>
                  <a:lnTo>
                    <a:pt x="2245537" y="1921459"/>
                  </a:lnTo>
                  <a:lnTo>
                    <a:pt x="2217623" y="1927606"/>
                  </a:lnTo>
                  <a:lnTo>
                    <a:pt x="2223770" y="1955507"/>
                  </a:lnTo>
                  <a:lnTo>
                    <a:pt x="2251672" y="1949373"/>
                  </a:lnTo>
                  <a:close/>
                </a:path>
                <a:path extrusionOk="0" h="2082800" w="2289809">
                  <a:moveTo>
                    <a:pt x="2289708" y="1989264"/>
                  </a:moveTo>
                  <a:lnTo>
                    <a:pt x="2261793" y="1995411"/>
                  </a:lnTo>
                  <a:lnTo>
                    <a:pt x="2257818" y="1977275"/>
                  </a:lnTo>
                  <a:lnTo>
                    <a:pt x="2229904" y="1983409"/>
                  </a:lnTo>
                  <a:lnTo>
                    <a:pt x="2233892" y="2001558"/>
                  </a:lnTo>
                  <a:lnTo>
                    <a:pt x="2205990" y="2007692"/>
                  </a:lnTo>
                  <a:lnTo>
                    <a:pt x="2266277" y="2082203"/>
                  </a:lnTo>
                  <a:lnTo>
                    <a:pt x="2284145" y="2011324"/>
                  </a:lnTo>
                  <a:lnTo>
                    <a:pt x="2289708" y="1989264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692" name="Google Shape;692;p82"/>
          <p:cNvSpPr txBox="1"/>
          <p:nvPr/>
        </p:nvSpPr>
        <p:spPr>
          <a:xfrm>
            <a:off x="5499887" y="1234821"/>
            <a:ext cx="293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2"/>
          <p:cNvSpPr txBox="1"/>
          <p:nvPr/>
        </p:nvSpPr>
        <p:spPr>
          <a:xfrm>
            <a:off x="5946577" y="1234825"/>
            <a:ext cx="1535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&lt;END&gt;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2"/>
          <p:cNvSpPr txBox="1"/>
          <p:nvPr/>
        </p:nvSpPr>
        <p:spPr>
          <a:xfrm rot="-5400000">
            <a:off x="5480551" y="160741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2"/>
          <p:cNvSpPr txBox="1"/>
          <p:nvPr/>
        </p:nvSpPr>
        <p:spPr>
          <a:xfrm rot="-5400000">
            <a:off x="5934056" y="160741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2"/>
          <p:cNvSpPr txBox="1"/>
          <p:nvPr/>
        </p:nvSpPr>
        <p:spPr>
          <a:xfrm rot="-5400000">
            <a:off x="6387561" y="160741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2"/>
          <p:cNvSpPr txBox="1"/>
          <p:nvPr/>
        </p:nvSpPr>
        <p:spPr>
          <a:xfrm rot="-5400000">
            <a:off x="6841078" y="160741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3"/>
          <p:cNvSpPr txBox="1"/>
          <p:nvPr>
            <p:ph type="title"/>
          </p:nvPr>
        </p:nvSpPr>
        <p:spPr>
          <a:xfrm>
            <a:off x="362679" y="188600"/>
            <a:ext cx="6198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is versatile!</a:t>
            </a:r>
            <a:endParaRPr/>
          </a:p>
        </p:txBody>
      </p:sp>
      <p:sp>
        <p:nvSpPr>
          <p:cNvPr id="703" name="Google Shape;703;p83"/>
          <p:cNvSpPr txBox="1"/>
          <p:nvPr/>
        </p:nvSpPr>
        <p:spPr>
          <a:xfrm>
            <a:off x="363776" y="863726"/>
            <a:ext cx="56826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Sequence-to-sequence is useful for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just MT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100"/>
              <a:buFont typeface="Times New Roman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NLP tasks can be phrased as sequence-to-sequence: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Summarization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(long text → short text)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Dialogue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(previous utterances → next utterance)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(input text → output parse as sequence)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generation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(natural language → Python code)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>
            <p:ph type="title"/>
          </p:nvPr>
        </p:nvSpPr>
        <p:spPr>
          <a:xfrm>
            <a:off x="362678" y="188600"/>
            <a:ext cx="5608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 (NMT)</a:t>
            </a:r>
            <a:endParaRPr/>
          </a:p>
        </p:txBody>
      </p:sp>
      <p:sp>
        <p:nvSpPr>
          <p:cNvPr id="709" name="Google Shape;709;p84"/>
          <p:cNvSpPr txBox="1"/>
          <p:nvPr/>
        </p:nvSpPr>
        <p:spPr>
          <a:xfrm>
            <a:off x="363776" y="804290"/>
            <a:ext cx="77691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sequence-to-sequence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is an example of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Language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508000" marR="30861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Model </a:t>
            </a: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the decoder is predicting the  next word of the target sentence </a:t>
            </a:r>
            <a:r>
              <a:rPr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508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its predictions are </a:t>
            </a:r>
            <a:r>
              <a:rPr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</a:t>
            </a: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conditioned on the source sentence </a:t>
            </a:r>
            <a:r>
              <a:rPr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NMT directly calculates	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84"/>
          <p:cNvSpPr txBox="1"/>
          <p:nvPr/>
        </p:nvSpPr>
        <p:spPr>
          <a:xfrm>
            <a:off x="363776" y="3107816"/>
            <a:ext cx="60117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355600" lvl="0" marL="278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Probability of next target word, given  target words so far and source sentence </a:t>
            </a:r>
            <a:r>
              <a:rPr i="1" lang="en" sz="15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5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How to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n" sz="18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 NMT system?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Answer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Get a big parallel corpus…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1" name="Google Shape;711;p84"/>
          <p:cNvGrpSpPr/>
          <p:nvPr/>
        </p:nvGrpSpPr>
        <p:grpSpPr>
          <a:xfrm>
            <a:off x="341709" y="2266128"/>
            <a:ext cx="5653517" cy="826163"/>
            <a:chOff x="455612" y="3021504"/>
            <a:chExt cx="7538022" cy="1101550"/>
          </a:xfrm>
        </p:grpSpPr>
        <p:sp>
          <p:nvSpPr>
            <p:cNvPr id="712" name="Google Shape;712;p84"/>
            <p:cNvSpPr/>
            <p:nvPr/>
          </p:nvSpPr>
          <p:spPr>
            <a:xfrm>
              <a:off x="5516219" y="3851909"/>
              <a:ext cx="2434590" cy="271145"/>
            </a:xfrm>
            <a:custGeom>
              <a:rect b="b" l="l" r="r" t="t"/>
              <a:pathLst>
                <a:path extrusionOk="0" h="271145" w="2434590">
                  <a:moveTo>
                    <a:pt x="2434551" y="0"/>
                  </a:moveTo>
                  <a:lnTo>
                    <a:pt x="2426222" y="52754"/>
                  </a:lnTo>
                  <a:lnTo>
                    <a:pt x="2403502" y="95831"/>
                  </a:lnTo>
                  <a:lnTo>
                    <a:pt x="2369792" y="124872"/>
                  </a:lnTo>
                  <a:lnTo>
                    <a:pt x="2328494" y="135521"/>
                  </a:lnTo>
                  <a:lnTo>
                    <a:pt x="1323340" y="135521"/>
                  </a:lnTo>
                  <a:lnTo>
                    <a:pt x="1282042" y="146170"/>
                  </a:lnTo>
                  <a:lnTo>
                    <a:pt x="1248332" y="175210"/>
                  </a:lnTo>
                  <a:lnTo>
                    <a:pt x="1225611" y="218283"/>
                  </a:lnTo>
                  <a:lnTo>
                    <a:pt x="1217282" y="271030"/>
                  </a:lnTo>
                  <a:lnTo>
                    <a:pt x="1208952" y="218283"/>
                  </a:lnTo>
                  <a:lnTo>
                    <a:pt x="1186232" y="175210"/>
                  </a:lnTo>
                  <a:lnTo>
                    <a:pt x="1152522" y="146170"/>
                  </a:lnTo>
                  <a:lnTo>
                    <a:pt x="1111224" y="135521"/>
                  </a:lnTo>
                  <a:lnTo>
                    <a:pt x="106070" y="135521"/>
                  </a:lnTo>
                  <a:lnTo>
                    <a:pt x="64770" y="124872"/>
                  </a:lnTo>
                  <a:lnTo>
                    <a:pt x="31056" y="95831"/>
                  </a:lnTo>
                  <a:lnTo>
                    <a:pt x="8331" y="52754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713" name="Google Shape;713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5612" y="3397478"/>
              <a:ext cx="7538022" cy="455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99562" y="3021504"/>
              <a:ext cx="838200" cy="4544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5"/>
          <p:cNvSpPr txBox="1"/>
          <p:nvPr>
            <p:ph type="title"/>
          </p:nvPr>
        </p:nvSpPr>
        <p:spPr>
          <a:xfrm>
            <a:off x="363775" y="200025"/>
            <a:ext cx="7315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Neural Machine Translation system</a:t>
            </a:r>
            <a:endParaRPr/>
          </a:p>
        </p:txBody>
      </p:sp>
      <p:sp>
        <p:nvSpPr>
          <p:cNvPr id="720" name="Google Shape;720;p85"/>
          <p:cNvSpPr txBox="1"/>
          <p:nvPr/>
        </p:nvSpPr>
        <p:spPr>
          <a:xfrm rot="-5400000">
            <a:off x="717907" y="2697549"/>
            <a:ext cx="10455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85"/>
          <p:cNvSpPr/>
          <p:nvPr/>
        </p:nvSpPr>
        <p:spPr>
          <a:xfrm>
            <a:off x="1383830" y="2521039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90"/>
                </a:lnTo>
                <a:lnTo>
                  <a:pt x="66616" y="411356"/>
                </a:lnTo>
                <a:lnTo>
                  <a:pt x="36671" y="395556"/>
                </a:lnTo>
                <a:lnTo>
                  <a:pt x="0" y="389763"/>
                </a:lnTo>
                <a:lnTo>
                  <a:pt x="36671" y="383967"/>
                </a:lnTo>
                <a:lnTo>
                  <a:pt x="66616" y="368163"/>
                </a:lnTo>
                <a:lnTo>
                  <a:pt x="86805" y="344725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722" name="Google Shape;722;p85"/>
          <p:cNvGrpSpPr/>
          <p:nvPr/>
        </p:nvGrpSpPr>
        <p:grpSpPr>
          <a:xfrm>
            <a:off x="1849660" y="2014261"/>
            <a:ext cx="5289280" cy="1548614"/>
            <a:chOff x="2466213" y="2685681"/>
            <a:chExt cx="7052374" cy="2064819"/>
          </a:xfrm>
        </p:grpSpPr>
        <p:pic>
          <p:nvPicPr>
            <p:cNvPr id="723" name="Google Shape;723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66213" y="3343097"/>
              <a:ext cx="2097735" cy="1407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4423" y="2685681"/>
              <a:ext cx="4964164" cy="20648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5" name="Google Shape;725;p85"/>
          <p:cNvSpPr/>
          <p:nvPr/>
        </p:nvSpPr>
        <p:spPr>
          <a:xfrm>
            <a:off x="1848421" y="3865168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46"/>
                </a:lnTo>
                <a:lnTo>
                  <a:pt x="2403487" y="95819"/>
                </a:lnTo>
                <a:lnTo>
                  <a:pt x="2369775" y="124860"/>
                </a:lnTo>
                <a:lnTo>
                  <a:pt x="2328494" y="135509"/>
                </a:lnTo>
                <a:lnTo>
                  <a:pt x="1323327" y="135509"/>
                </a:lnTo>
                <a:lnTo>
                  <a:pt x="1282047" y="146159"/>
                </a:lnTo>
                <a:lnTo>
                  <a:pt x="1248340" y="175204"/>
                </a:lnTo>
                <a:lnTo>
                  <a:pt x="1225615" y="218281"/>
                </a:lnTo>
                <a:lnTo>
                  <a:pt x="1217282" y="271030"/>
                </a:lnTo>
                <a:lnTo>
                  <a:pt x="1208947" y="218281"/>
                </a:lnTo>
                <a:lnTo>
                  <a:pt x="1186218" y="175204"/>
                </a:lnTo>
                <a:lnTo>
                  <a:pt x="1152506" y="146159"/>
                </a:lnTo>
                <a:lnTo>
                  <a:pt x="1111224" y="135509"/>
                </a:lnTo>
                <a:lnTo>
                  <a:pt x="106057" y="135509"/>
                </a:lnTo>
                <a:lnTo>
                  <a:pt x="64775" y="124860"/>
                </a:lnTo>
                <a:lnTo>
                  <a:pt x="31064" y="95819"/>
                </a:lnTo>
                <a:lnTo>
                  <a:pt x="8334" y="52746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6" name="Google Shape;726;p85"/>
          <p:cNvSpPr txBox="1"/>
          <p:nvPr/>
        </p:nvSpPr>
        <p:spPr>
          <a:xfrm>
            <a:off x="1564450" y="3587125"/>
            <a:ext cx="22314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     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(from corpus)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6558458" y="3580250"/>
            <a:ext cx="1062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5"/>
          <p:cNvSpPr txBox="1"/>
          <p:nvPr/>
        </p:nvSpPr>
        <p:spPr>
          <a:xfrm>
            <a:off x="4011000" y="3580250"/>
            <a:ext cx="2711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    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Target sentence (from corpus)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5"/>
          <p:cNvSpPr/>
          <p:nvPr/>
        </p:nvSpPr>
        <p:spPr>
          <a:xfrm>
            <a:off x="3951941" y="3856558"/>
            <a:ext cx="3365182" cy="203359"/>
          </a:xfrm>
          <a:custGeom>
            <a:rect b="b" l="l" r="r" t="t"/>
            <a:pathLst>
              <a:path extrusionOk="0" h="271145" w="4486909">
                <a:moveTo>
                  <a:pt x="4486808" y="0"/>
                </a:moveTo>
                <a:lnTo>
                  <a:pt x="4478473" y="52754"/>
                </a:lnTo>
                <a:lnTo>
                  <a:pt x="4455744" y="95831"/>
                </a:lnTo>
                <a:lnTo>
                  <a:pt x="4422032" y="124872"/>
                </a:lnTo>
                <a:lnTo>
                  <a:pt x="4380750" y="135521"/>
                </a:lnTo>
                <a:lnTo>
                  <a:pt x="2349449" y="135521"/>
                </a:lnTo>
                <a:lnTo>
                  <a:pt x="2308169" y="146170"/>
                </a:lnTo>
                <a:lnTo>
                  <a:pt x="2274462" y="175210"/>
                </a:lnTo>
                <a:lnTo>
                  <a:pt x="2251737" y="218283"/>
                </a:lnTo>
                <a:lnTo>
                  <a:pt x="2243404" y="271030"/>
                </a:lnTo>
                <a:lnTo>
                  <a:pt x="2235069" y="218283"/>
                </a:lnTo>
                <a:lnTo>
                  <a:pt x="2212340" y="175210"/>
                </a:lnTo>
                <a:lnTo>
                  <a:pt x="2178628" y="146170"/>
                </a:lnTo>
                <a:lnTo>
                  <a:pt x="2137346" y="135521"/>
                </a:lnTo>
                <a:lnTo>
                  <a:pt x="106045" y="135521"/>
                </a:lnTo>
                <a:lnTo>
                  <a:pt x="64765" y="124870"/>
                </a:lnTo>
                <a:lnTo>
                  <a:pt x="31057" y="95826"/>
                </a:lnTo>
                <a:lnTo>
                  <a:pt x="8332" y="52748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0" name="Google Shape;730;p85"/>
          <p:cNvSpPr txBox="1"/>
          <p:nvPr/>
        </p:nvSpPr>
        <p:spPr>
          <a:xfrm>
            <a:off x="1100651" y="4478588"/>
            <a:ext cx="6910800" cy="255000"/>
          </a:xfrm>
          <a:prstGeom prst="rect">
            <a:avLst/>
          </a:pr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Seq2seq is optimized as a </a:t>
            </a:r>
            <a:r>
              <a:rPr b="1"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single system. </a:t>
            </a: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Backpropagation operates “</a:t>
            </a:r>
            <a:r>
              <a:rPr i="1"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end-to-end”</a:t>
            </a:r>
            <a:r>
              <a:rPr lang="en" sz="15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5"/>
          <p:cNvSpPr txBox="1"/>
          <p:nvPr/>
        </p:nvSpPr>
        <p:spPr>
          <a:xfrm rot="5400000">
            <a:off x="7339490" y="2697596"/>
            <a:ext cx="10644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85"/>
          <p:cNvSpPr/>
          <p:nvPr/>
        </p:nvSpPr>
        <p:spPr>
          <a:xfrm>
            <a:off x="7571498" y="2538146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3" y="344725"/>
                </a:lnTo>
                <a:lnTo>
                  <a:pt x="121807" y="368163"/>
                </a:lnTo>
                <a:lnTo>
                  <a:pt x="151756" y="383967"/>
                </a:lnTo>
                <a:lnTo>
                  <a:pt x="188429" y="389763"/>
                </a:lnTo>
                <a:lnTo>
                  <a:pt x="151756" y="395556"/>
                </a:lnTo>
                <a:lnTo>
                  <a:pt x="121807" y="411356"/>
                </a:lnTo>
                <a:lnTo>
                  <a:pt x="101613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3" name="Google Shape;733;p85"/>
          <p:cNvSpPr txBox="1"/>
          <p:nvPr/>
        </p:nvSpPr>
        <p:spPr>
          <a:xfrm>
            <a:off x="4222279" y="1767458"/>
            <a:ext cx="201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4" name="Google Shape;734;p85"/>
          <p:cNvSpPr txBox="1"/>
          <p:nvPr/>
        </p:nvSpPr>
        <p:spPr>
          <a:xfrm>
            <a:off x="4684718" y="1772031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5" name="Google Shape;735;p85"/>
          <p:cNvSpPr txBox="1"/>
          <p:nvPr/>
        </p:nvSpPr>
        <p:spPr>
          <a:xfrm>
            <a:off x="5143138" y="1765173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6" name="Google Shape;736;p85"/>
          <p:cNvSpPr txBox="1"/>
          <p:nvPr/>
        </p:nvSpPr>
        <p:spPr>
          <a:xfrm>
            <a:off x="5601186" y="1765173"/>
            <a:ext cx="198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7" name="Google Shape;737;p85"/>
          <p:cNvSpPr txBox="1"/>
          <p:nvPr/>
        </p:nvSpPr>
        <p:spPr>
          <a:xfrm>
            <a:off x="6054328" y="1772031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8" name="Google Shape;738;p85"/>
          <p:cNvSpPr txBox="1"/>
          <p:nvPr/>
        </p:nvSpPr>
        <p:spPr>
          <a:xfrm>
            <a:off x="6517290" y="1772031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6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9" name="Google Shape;739;p85"/>
          <p:cNvSpPr txBox="1"/>
          <p:nvPr/>
        </p:nvSpPr>
        <p:spPr>
          <a:xfrm>
            <a:off x="6964781" y="1772031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0" name="Google Shape;740;p85"/>
          <p:cNvSpPr/>
          <p:nvPr/>
        </p:nvSpPr>
        <p:spPr>
          <a:xfrm>
            <a:off x="4253560" y="1279940"/>
            <a:ext cx="83344" cy="498157"/>
          </a:xfrm>
          <a:custGeom>
            <a:rect b="b" l="l" r="r" t="t"/>
            <a:pathLst>
              <a:path extrusionOk="0" h="664210" w="111125">
                <a:moveTo>
                  <a:pt x="55326" y="37809"/>
                </a:moveTo>
                <a:lnTo>
                  <a:pt x="45804" y="54132"/>
                </a:lnTo>
                <a:lnTo>
                  <a:pt x="45796" y="663832"/>
                </a:lnTo>
                <a:lnTo>
                  <a:pt x="64846" y="663832"/>
                </a:lnTo>
                <a:lnTo>
                  <a:pt x="64846" y="54132"/>
                </a:lnTo>
                <a:lnTo>
                  <a:pt x="55326" y="37809"/>
                </a:lnTo>
                <a:close/>
              </a:path>
              <a:path extrusionOk="0" h="664210" w="111125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5"/>
                </a:lnTo>
                <a:lnTo>
                  <a:pt x="45796" y="18910"/>
                </a:lnTo>
                <a:lnTo>
                  <a:pt x="66351" y="18910"/>
                </a:lnTo>
                <a:lnTo>
                  <a:pt x="55321" y="0"/>
                </a:lnTo>
                <a:close/>
              </a:path>
              <a:path extrusionOk="0" h="664210" w="111125">
                <a:moveTo>
                  <a:pt x="66351" y="18910"/>
                </a:moveTo>
                <a:lnTo>
                  <a:pt x="64846" y="18910"/>
                </a:lnTo>
                <a:lnTo>
                  <a:pt x="64854" y="54145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66351" y="18910"/>
                </a:lnTo>
                <a:close/>
              </a:path>
              <a:path extrusionOk="0" h="664210" w="111125">
                <a:moveTo>
                  <a:pt x="64846" y="18910"/>
                </a:moveTo>
                <a:lnTo>
                  <a:pt x="45796" y="18910"/>
                </a:lnTo>
                <a:lnTo>
                  <a:pt x="45796" y="54145"/>
                </a:lnTo>
                <a:lnTo>
                  <a:pt x="55326" y="37809"/>
                </a:lnTo>
                <a:lnTo>
                  <a:pt x="47104" y="23710"/>
                </a:lnTo>
                <a:lnTo>
                  <a:pt x="64846" y="23710"/>
                </a:lnTo>
                <a:lnTo>
                  <a:pt x="64846" y="18910"/>
                </a:lnTo>
                <a:close/>
              </a:path>
              <a:path extrusionOk="0" h="664210" w="111125">
                <a:moveTo>
                  <a:pt x="64846" y="23710"/>
                </a:moveTo>
                <a:lnTo>
                  <a:pt x="63550" y="23710"/>
                </a:lnTo>
                <a:lnTo>
                  <a:pt x="55326" y="37809"/>
                </a:lnTo>
                <a:lnTo>
                  <a:pt x="64846" y="54132"/>
                </a:lnTo>
                <a:lnTo>
                  <a:pt x="64846" y="23710"/>
                </a:lnTo>
                <a:close/>
              </a:path>
              <a:path extrusionOk="0" h="664210" w="111125">
                <a:moveTo>
                  <a:pt x="63550" y="23710"/>
                </a:moveTo>
                <a:lnTo>
                  <a:pt x="47104" y="23710"/>
                </a:lnTo>
                <a:lnTo>
                  <a:pt x="55326" y="37809"/>
                </a:lnTo>
                <a:lnTo>
                  <a:pt x="63550" y="2371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1" name="Google Shape;741;p85"/>
          <p:cNvSpPr txBox="1"/>
          <p:nvPr/>
        </p:nvSpPr>
        <p:spPr>
          <a:xfrm>
            <a:off x="4126192" y="1038679"/>
            <a:ext cx="326100" cy="22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2" name="Google Shape;742;p85"/>
          <p:cNvSpPr/>
          <p:nvPr/>
        </p:nvSpPr>
        <p:spPr>
          <a:xfrm>
            <a:off x="4717771" y="1277607"/>
            <a:ext cx="996315" cy="505777"/>
          </a:xfrm>
          <a:custGeom>
            <a:rect b="b" l="l" r="r" t="t"/>
            <a:pathLst>
              <a:path extrusionOk="0" h="674369" w="1328420">
                <a:moveTo>
                  <a:pt x="110655" y="104813"/>
                </a:moveTo>
                <a:lnTo>
                  <a:pt x="66344" y="28867"/>
                </a:lnTo>
                <a:lnTo>
                  <a:pt x="55321" y="9969"/>
                </a:lnTo>
                <a:lnTo>
                  <a:pt x="0" y="104813"/>
                </a:lnTo>
                <a:lnTo>
                  <a:pt x="1536" y="110655"/>
                </a:lnTo>
                <a:lnTo>
                  <a:pt x="10617" y="115951"/>
                </a:lnTo>
                <a:lnTo>
                  <a:pt x="16446" y="114414"/>
                </a:lnTo>
                <a:lnTo>
                  <a:pt x="45796" y="64109"/>
                </a:lnTo>
                <a:lnTo>
                  <a:pt x="45796" y="673798"/>
                </a:lnTo>
                <a:lnTo>
                  <a:pt x="64846" y="673798"/>
                </a:lnTo>
                <a:lnTo>
                  <a:pt x="64846" y="64109"/>
                </a:lnTo>
                <a:lnTo>
                  <a:pt x="94195" y="114414"/>
                </a:lnTo>
                <a:lnTo>
                  <a:pt x="100025" y="115951"/>
                </a:lnTo>
                <a:lnTo>
                  <a:pt x="109118" y="110655"/>
                </a:lnTo>
                <a:lnTo>
                  <a:pt x="110655" y="104813"/>
                </a:lnTo>
                <a:close/>
              </a:path>
              <a:path extrusionOk="0" h="674369" w="1328420">
                <a:moveTo>
                  <a:pt x="721868" y="94856"/>
                </a:moveTo>
                <a:lnTo>
                  <a:pt x="677570" y="18910"/>
                </a:lnTo>
                <a:lnTo>
                  <a:pt x="666546" y="0"/>
                </a:lnTo>
                <a:lnTo>
                  <a:pt x="611212" y="94856"/>
                </a:lnTo>
                <a:lnTo>
                  <a:pt x="612749" y="100685"/>
                </a:lnTo>
                <a:lnTo>
                  <a:pt x="621830" y="105981"/>
                </a:lnTo>
                <a:lnTo>
                  <a:pt x="627672" y="104457"/>
                </a:lnTo>
                <a:lnTo>
                  <a:pt x="656996" y="54178"/>
                </a:lnTo>
                <a:lnTo>
                  <a:pt x="657021" y="18910"/>
                </a:lnTo>
                <a:lnTo>
                  <a:pt x="657021" y="54140"/>
                </a:lnTo>
                <a:lnTo>
                  <a:pt x="657021" y="663841"/>
                </a:lnTo>
                <a:lnTo>
                  <a:pt x="676071" y="663841"/>
                </a:lnTo>
                <a:lnTo>
                  <a:pt x="676046" y="54140"/>
                </a:lnTo>
                <a:lnTo>
                  <a:pt x="705408" y="104457"/>
                </a:lnTo>
                <a:lnTo>
                  <a:pt x="711250" y="105981"/>
                </a:lnTo>
                <a:lnTo>
                  <a:pt x="720331" y="100685"/>
                </a:lnTo>
                <a:lnTo>
                  <a:pt x="721868" y="94856"/>
                </a:lnTo>
                <a:close/>
              </a:path>
              <a:path extrusionOk="0" h="674369" w="1328420">
                <a:moveTo>
                  <a:pt x="1328216" y="95669"/>
                </a:moveTo>
                <a:lnTo>
                  <a:pt x="1283906" y="19723"/>
                </a:lnTo>
                <a:lnTo>
                  <a:pt x="1272895" y="825"/>
                </a:lnTo>
                <a:lnTo>
                  <a:pt x="1217561" y="95669"/>
                </a:lnTo>
                <a:lnTo>
                  <a:pt x="1219098" y="101498"/>
                </a:lnTo>
                <a:lnTo>
                  <a:pt x="1228178" y="106807"/>
                </a:lnTo>
                <a:lnTo>
                  <a:pt x="1234020" y="105270"/>
                </a:lnTo>
                <a:lnTo>
                  <a:pt x="1263357" y="54978"/>
                </a:lnTo>
                <a:lnTo>
                  <a:pt x="1263357" y="664641"/>
                </a:lnTo>
                <a:lnTo>
                  <a:pt x="1282407" y="664641"/>
                </a:lnTo>
                <a:lnTo>
                  <a:pt x="1282407" y="54978"/>
                </a:lnTo>
                <a:lnTo>
                  <a:pt x="1311757" y="105270"/>
                </a:lnTo>
                <a:lnTo>
                  <a:pt x="1317599" y="106807"/>
                </a:lnTo>
                <a:lnTo>
                  <a:pt x="1326680" y="101498"/>
                </a:lnTo>
                <a:lnTo>
                  <a:pt x="1328216" y="9566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3" name="Google Shape;743;p85"/>
          <p:cNvSpPr txBox="1"/>
          <p:nvPr/>
        </p:nvSpPr>
        <p:spPr>
          <a:xfrm>
            <a:off x="4680661" y="1047368"/>
            <a:ext cx="172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4" name="Google Shape;744;p85"/>
          <p:cNvSpPr txBox="1"/>
          <p:nvPr/>
        </p:nvSpPr>
        <p:spPr>
          <a:xfrm>
            <a:off x="5139070" y="1040510"/>
            <a:ext cx="172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5" name="Google Shape;745;p85"/>
          <p:cNvSpPr txBox="1"/>
          <p:nvPr/>
        </p:nvSpPr>
        <p:spPr>
          <a:xfrm>
            <a:off x="5511298" y="1032289"/>
            <a:ext cx="326100" cy="233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6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6" name="Google Shape;746;p85"/>
          <p:cNvSpPr/>
          <p:nvPr/>
        </p:nvSpPr>
        <p:spPr>
          <a:xfrm>
            <a:off x="6087370" y="1284598"/>
            <a:ext cx="981075" cy="498633"/>
          </a:xfrm>
          <a:custGeom>
            <a:rect b="b" l="l" r="r" t="t"/>
            <a:pathLst>
              <a:path extrusionOk="0" h="664844" w="1308100">
                <a:moveTo>
                  <a:pt x="110655" y="94843"/>
                </a:moveTo>
                <a:lnTo>
                  <a:pt x="66357" y="18910"/>
                </a:lnTo>
                <a:lnTo>
                  <a:pt x="55333" y="0"/>
                </a:ln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52"/>
                </a:lnTo>
                <a:lnTo>
                  <a:pt x="45808" y="18910"/>
                </a:lnTo>
                <a:lnTo>
                  <a:pt x="45808" y="54127"/>
                </a:lnTo>
                <a:lnTo>
                  <a:pt x="45808" y="663841"/>
                </a:lnTo>
                <a:lnTo>
                  <a:pt x="64858" y="663841"/>
                </a:lnTo>
                <a:lnTo>
                  <a:pt x="64846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close/>
              </a:path>
              <a:path extrusionOk="0" h="664844" w="1308100">
                <a:moveTo>
                  <a:pt x="727951" y="94843"/>
                </a:moveTo>
                <a:lnTo>
                  <a:pt x="683641" y="18910"/>
                </a:lnTo>
                <a:lnTo>
                  <a:pt x="672617" y="0"/>
                </a:lnTo>
                <a:lnTo>
                  <a:pt x="617296" y="94843"/>
                </a:lnTo>
                <a:lnTo>
                  <a:pt x="618832" y="100685"/>
                </a:lnTo>
                <a:lnTo>
                  <a:pt x="627913" y="105981"/>
                </a:lnTo>
                <a:lnTo>
                  <a:pt x="633742" y="104444"/>
                </a:lnTo>
                <a:lnTo>
                  <a:pt x="663092" y="54140"/>
                </a:lnTo>
                <a:lnTo>
                  <a:pt x="663092" y="663841"/>
                </a:lnTo>
                <a:lnTo>
                  <a:pt x="682142" y="663841"/>
                </a:lnTo>
                <a:lnTo>
                  <a:pt x="682142" y="54140"/>
                </a:lnTo>
                <a:lnTo>
                  <a:pt x="711492" y="104444"/>
                </a:lnTo>
                <a:lnTo>
                  <a:pt x="717334" y="105981"/>
                </a:lnTo>
                <a:lnTo>
                  <a:pt x="726414" y="100685"/>
                </a:lnTo>
                <a:lnTo>
                  <a:pt x="727951" y="94843"/>
                </a:lnTo>
                <a:close/>
              </a:path>
              <a:path extrusionOk="0" h="664844" w="1308100">
                <a:moveTo>
                  <a:pt x="1307896" y="95453"/>
                </a:moveTo>
                <a:lnTo>
                  <a:pt x="1263586" y="19519"/>
                </a:lnTo>
                <a:lnTo>
                  <a:pt x="1252562" y="609"/>
                </a:lnTo>
                <a:lnTo>
                  <a:pt x="1197241" y="95453"/>
                </a:lnTo>
                <a:lnTo>
                  <a:pt x="1198778" y="101295"/>
                </a:lnTo>
                <a:lnTo>
                  <a:pt x="1207858" y="106591"/>
                </a:lnTo>
                <a:lnTo>
                  <a:pt x="1213700" y="105054"/>
                </a:lnTo>
                <a:lnTo>
                  <a:pt x="1243037" y="54762"/>
                </a:lnTo>
                <a:lnTo>
                  <a:pt x="1243037" y="664451"/>
                </a:lnTo>
                <a:lnTo>
                  <a:pt x="1262087" y="664451"/>
                </a:lnTo>
                <a:lnTo>
                  <a:pt x="1262087" y="54737"/>
                </a:lnTo>
                <a:lnTo>
                  <a:pt x="1291437" y="105054"/>
                </a:lnTo>
                <a:lnTo>
                  <a:pt x="1297266" y="106591"/>
                </a:lnTo>
                <a:lnTo>
                  <a:pt x="1306360" y="101295"/>
                </a:lnTo>
                <a:lnTo>
                  <a:pt x="1307896" y="9545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7" name="Google Shape;747;p85"/>
          <p:cNvSpPr txBox="1"/>
          <p:nvPr/>
        </p:nvSpPr>
        <p:spPr>
          <a:xfrm>
            <a:off x="6050261" y="1047368"/>
            <a:ext cx="172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8" name="Google Shape;748;p85"/>
          <p:cNvSpPr txBox="1"/>
          <p:nvPr/>
        </p:nvSpPr>
        <p:spPr>
          <a:xfrm>
            <a:off x="6513233" y="1047368"/>
            <a:ext cx="172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6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49" name="Google Shape;749;p85"/>
          <p:cNvSpPr txBox="1"/>
          <p:nvPr/>
        </p:nvSpPr>
        <p:spPr>
          <a:xfrm>
            <a:off x="6873087" y="1040886"/>
            <a:ext cx="326100" cy="2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72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aseline="-25000" sz="14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0" name="Google Shape;750;p85"/>
          <p:cNvSpPr/>
          <p:nvPr/>
        </p:nvSpPr>
        <p:spPr>
          <a:xfrm>
            <a:off x="1855661" y="1276825"/>
            <a:ext cx="5357336" cy="1718309"/>
          </a:xfrm>
          <a:custGeom>
            <a:rect b="b" l="l" r="r" t="t"/>
            <a:pathLst>
              <a:path extrusionOk="0" h="2291079" w="7143115">
                <a:moveTo>
                  <a:pt x="7142493" y="1571459"/>
                </a:moveTo>
                <a:lnTo>
                  <a:pt x="6977393" y="1571459"/>
                </a:lnTo>
                <a:lnTo>
                  <a:pt x="6977393" y="9931"/>
                </a:lnTo>
                <a:lnTo>
                  <a:pt x="6812293" y="9931"/>
                </a:lnTo>
                <a:lnTo>
                  <a:pt x="6812293" y="1571459"/>
                </a:lnTo>
                <a:lnTo>
                  <a:pt x="6647193" y="1571459"/>
                </a:lnTo>
                <a:lnTo>
                  <a:pt x="6841655" y="1960384"/>
                </a:lnTo>
                <a:lnTo>
                  <a:pt x="6367780" y="1960384"/>
                </a:lnTo>
                <a:lnTo>
                  <a:pt x="6521272" y="1653400"/>
                </a:lnTo>
                <a:lnTo>
                  <a:pt x="6562547" y="1570850"/>
                </a:lnTo>
                <a:lnTo>
                  <a:pt x="6397447" y="1570850"/>
                </a:lnTo>
                <a:lnTo>
                  <a:pt x="6397447" y="9321"/>
                </a:lnTo>
                <a:lnTo>
                  <a:pt x="6232347" y="9321"/>
                </a:lnTo>
                <a:lnTo>
                  <a:pt x="6232347" y="1570850"/>
                </a:lnTo>
                <a:lnTo>
                  <a:pt x="6067247" y="1570850"/>
                </a:lnTo>
                <a:lnTo>
                  <a:pt x="6262014" y="1960384"/>
                </a:lnTo>
                <a:lnTo>
                  <a:pt x="5750496" y="1960384"/>
                </a:lnTo>
                <a:lnTo>
                  <a:pt x="5903988" y="1653400"/>
                </a:lnTo>
                <a:lnTo>
                  <a:pt x="5945263" y="1570850"/>
                </a:lnTo>
                <a:lnTo>
                  <a:pt x="5780163" y="1570850"/>
                </a:lnTo>
                <a:lnTo>
                  <a:pt x="5780163" y="9321"/>
                </a:lnTo>
                <a:lnTo>
                  <a:pt x="5615063" y="9321"/>
                </a:lnTo>
                <a:lnTo>
                  <a:pt x="5615063" y="1570850"/>
                </a:lnTo>
                <a:lnTo>
                  <a:pt x="5449963" y="1570850"/>
                </a:lnTo>
                <a:lnTo>
                  <a:pt x="5644731" y="1960384"/>
                </a:lnTo>
                <a:lnTo>
                  <a:pt x="5137670" y="1960384"/>
                </a:lnTo>
                <a:lnTo>
                  <a:pt x="5295417" y="1644904"/>
                </a:lnTo>
                <a:lnTo>
                  <a:pt x="5336692" y="1562354"/>
                </a:lnTo>
                <a:lnTo>
                  <a:pt x="5171579" y="1562354"/>
                </a:lnTo>
                <a:lnTo>
                  <a:pt x="5171579" y="825"/>
                </a:lnTo>
                <a:lnTo>
                  <a:pt x="5006479" y="825"/>
                </a:lnTo>
                <a:lnTo>
                  <a:pt x="5006479" y="1562354"/>
                </a:lnTo>
                <a:lnTo>
                  <a:pt x="4841392" y="1562354"/>
                </a:lnTo>
                <a:lnTo>
                  <a:pt x="5040401" y="1960384"/>
                </a:lnTo>
                <a:lnTo>
                  <a:pt x="4530915" y="1960384"/>
                </a:lnTo>
                <a:lnTo>
                  <a:pt x="4689068" y="1644078"/>
                </a:lnTo>
                <a:lnTo>
                  <a:pt x="4730343" y="1561528"/>
                </a:lnTo>
                <a:lnTo>
                  <a:pt x="4565243" y="1561528"/>
                </a:lnTo>
                <a:lnTo>
                  <a:pt x="4565243" y="0"/>
                </a:lnTo>
                <a:lnTo>
                  <a:pt x="4400143" y="0"/>
                </a:lnTo>
                <a:lnTo>
                  <a:pt x="4400143" y="1561528"/>
                </a:lnTo>
                <a:lnTo>
                  <a:pt x="4235043" y="1561528"/>
                </a:lnTo>
                <a:lnTo>
                  <a:pt x="4434471" y="1960384"/>
                </a:lnTo>
                <a:lnTo>
                  <a:pt x="3924668" y="1960384"/>
                </a:lnTo>
                <a:lnTo>
                  <a:pt x="4077843" y="1654048"/>
                </a:lnTo>
                <a:lnTo>
                  <a:pt x="4119118" y="1571498"/>
                </a:lnTo>
                <a:lnTo>
                  <a:pt x="3954018" y="1571498"/>
                </a:lnTo>
                <a:lnTo>
                  <a:pt x="3954018" y="9969"/>
                </a:lnTo>
                <a:lnTo>
                  <a:pt x="3788918" y="9969"/>
                </a:lnTo>
                <a:lnTo>
                  <a:pt x="3788918" y="1571498"/>
                </a:lnTo>
                <a:lnTo>
                  <a:pt x="3623818" y="1571498"/>
                </a:lnTo>
                <a:lnTo>
                  <a:pt x="3818255" y="1960384"/>
                </a:lnTo>
                <a:lnTo>
                  <a:pt x="3302292" y="1960384"/>
                </a:lnTo>
                <a:lnTo>
                  <a:pt x="3458895" y="1647190"/>
                </a:lnTo>
                <a:lnTo>
                  <a:pt x="3500170" y="1564640"/>
                </a:lnTo>
                <a:lnTo>
                  <a:pt x="3335070" y="1564640"/>
                </a:lnTo>
                <a:lnTo>
                  <a:pt x="3335070" y="3111"/>
                </a:lnTo>
                <a:lnTo>
                  <a:pt x="3169970" y="3111"/>
                </a:lnTo>
                <a:lnTo>
                  <a:pt x="3169970" y="1564640"/>
                </a:lnTo>
                <a:lnTo>
                  <a:pt x="3004870" y="1564640"/>
                </a:lnTo>
                <a:lnTo>
                  <a:pt x="3202736" y="1960384"/>
                </a:lnTo>
                <a:lnTo>
                  <a:pt x="495300" y="1960384"/>
                </a:lnTo>
                <a:lnTo>
                  <a:pt x="495300" y="1795284"/>
                </a:lnTo>
                <a:lnTo>
                  <a:pt x="0" y="2042934"/>
                </a:lnTo>
                <a:lnTo>
                  <a:pt x="495300" y="2290584"/>
                </a:lnTo>
                <a:lnTo>
                  <a:pt x="495300" y="2125484"/>
                </a:lnTo>
                <a:lnTo>
                  <a:pt x="6938251" y="2125484"/>
                </a:lnTo>
                <a:lnTo>
                  <a:pt x="6938251" y="1979942"/>
                </a:lnTo>
                <a:lnTo>
                  <a:pt x="7101218" y="1654009"/>
                </a:lnTo>
                <a:lnTo>
                  <a:pt x="7142493" y="1571459"/>
                </a:lnTo>
                <a:close/>
              </a:path>
            </a:pathLst>
          </a:custGeom>
          <a:solidFill>
            <a:srgbClr val="3A87FF">
              <a:alpha val="431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51" name="Google Shape;751;p85"/>
          <p:cNvSpPr txBox="1"/>
          <p:nvPr/>
        </p:nvSpPr>
        <p:spPr>
          <a:xfrm>
            <a:off x="3916600" y="659500"/>
            <a:ext cx="810600" cy="34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3810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negative log  prob of “he”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5"/>
          <p:cNvSpPr/>
          <p:nvPr/>
        </p:nvSpPr>
        <p:spPr>
          <a:xfrm>
            <a:off x="3014729" y="1152353"/>
            <a:ext cx="95250" cy="9525"/>
          </a:xfrm>
          <a:custGeom>
            <a:rect b="b" l="l" r="r" t="t"/>
            <a:pathLst>
              <a:path extrusionOk="0" h="12700" w="127000">
                <a:moveTo>
                  <a:pt x="127000" y="0"/>
                </a:moveTo>
                <a:lnTo>
                  <a:pt x="0" y="0"/>
                </a:lnTo>
                <a:lnTo>
                  <a:pt x="0" y="12700"/>
                </a:lnTo>
                <a:lnTo>
                  <a:pt x="127000" y="12700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53" name="Google Shape;753;p85"/>
          <p:cNvSpPr txBox="1"/>
          <p:nvPr/>
        </p:nvSpPr>
        <p:spPr>
          <a:xfrm>
            <a:off x="3007538" y="921639"/>
            <a:ext cx="103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12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4" name="Google Shape;754;p85"/>
          <p:cNvSpPr txBox="1"/>
          <p:nvPr/>
        </p:nvSpPr>
        <p:spPr>
          <a:xfrm>
            <a:off x="2690213" y="1038225"/>
            <a:ext cx="7971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=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aseline="-25000" lang="en" sz="1800">
                <a:latin typeface="Cambria Math"/>
                <a:ea typeface="Cambria Math"/>
                <a:cs typeface="Cambria Math"/>
                <a:sym typeface="Cambria Math"/>
              </a:rPr>
              <a:t>𝑇</a:t>
            </a:r>
            <a:r>
              <a:rPr baseline="-25000"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∑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𝐽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𝑡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5" name="Google Shape;755;p85"/>
          <p:cNvSpPr txBox="1"/>
          <p:nvPr/>
        </p:nvSpPr>
        <p:spPr>
          <a:xfrm>
            <a:off x="3124598" y="1270633"/>
            <a:ext cx="218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mbria Math"/>
                <a:ea typeface="Cambria Math"/>
                <a:cs typeface="Cambria Math"/>
                <a:sym typeface="Cambria Math"/>
              </a:rPr>
              <a:t>𝑡=1</a:t>
            </a:r>
            <a:endParaRPr sz="9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6" name="Google Shape;756;p85"/>
          <p:cNvSpPr txBox="1"/>
          <p:nvPr/>
        </p:nvSpPr>
        <p:spPr>
          <a:xfrm>
            <a:off x="3733391" y="1053463"/>
            <a:ext cx="105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5"/>
          <p:cNvSpPr txBox="1"/>
          <p:nvPr/>
        </p:nvSpPr>
        <p:spPr>
          <a:xfrm>
            <a:off x="4486542" y="1053463"/>
            <a:ext cx="105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5"/>
          <p:cNvSpPr txBox="1"/>
          <p:nvPr/>
        </p:nvSpPr>
        <p:spPr>
          <a:xfrm>
            <a:off x="4829501" y="1053475"/>
            <a:ext cx="636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+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85"/>
          <p:cNvSpPr txBox="1"/>
          <p:nvPr/>
        </p:nvSpPr>
        <p:spPr>
          <a:xfrm>
            <a:off x="5842996" y="1053463"/>
            <a:ext cx="105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85"/>
          <p:cNvSpPr txBox="1"/>
          <p:nvPr/>
        </p:nvSpPr>
        <p:spPr>
          <a:xfrm>
            <a:off x="6321376" y="1053475"/>
            <a:ext cx="636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85"/>
          <p:cNvSpPr txBox="1"/>
          <p:nvPr/>
        </p:nvSpPr>
        <p:spPr>
          <a:xfrm>
            <a:off x="6621275" y="659500"/>
            <a:ext cx="1134900" cy="34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150">
            <a:spAutoFit/>
          </a:bodyPr>
          <a:lstStyle/>
          <a:p>
            <a:pPr indent="12700" lvl="0" marL="12700" marR="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negative log  prob of &lt;END&gt;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85"/>
          <p:cNvSpPr txBox="1"/>
          <p:nvPr/>
        </p:nvSpPr>
        <p:spPr>
          <a:xfrm>
            <a:off x="5302723" y="652650"/>
            <a:ext cx="981000" cy="34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150">
            <a:spAutoFit/>
          </a:bodyPr>
          <a:lstStyle/>
          <a:p>
            <a:pPr indent="12700" lvl="0" marL="12700" marR="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negative log  prob of “with”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6"/>
          <p:cNvSpPr txBox="1"/>
          <p:nvPr>
            <p:ph type="title"/>
          </p:nvPr>
        </p:nvSpPr>
        <p:spPr>
          <a:xfrm>
            <a:off x="363775" y="200025"/>
            <a:ext cx="8321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 deep encoder-decoder MT</a:t>
            </a:r>
            <a:endParaRPr/>
          </a:p>
        </p:txBody>
      </p:sp>
      <p:pic>
        <p:nvPicPr>
          <p:cNvPr id="768" name="Google Shape;7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738" y="1508436"/>
            <a:ext cx="5478294" cy="2678953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6"/>
          <p:cNvSpPr txBox="1"/>
          <p:nvPr/>
        </p:nvSpPr>
        <p:spPr>
          <a:xfrm>
            <a:off x="1917199" y="3913250"/>
            <a:ext cx="8313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Die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Proteste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86"/>
          <p:cNvSpPr txBox="1"/>
          <p:nvPr/>
        </p:nvSpPr>
        <p:spPr>
          <a:xfrm>
            <a:off x="2748602" y="3913250"/>
            <a:ext cx="3102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waren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86"/>
          <p:cNvSpPr txBox="1"/>
          <p:nvPr/>
        </p:nvSpPr>
        <p:spPr>
          <a:xfrm>
            <a:off x="3143462" y="3913250"/>
            <a:ext cx="1577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am Wochenende eskaliert &lt;EOS&gt;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86"/>
          <p:cNvSpPr txBox="1"/>
          <p:nvPr/>
        </p:nvSpPr>
        <p:spPr>
          <a:xfrm>
            <a:off x="4858926" y="3913250"/>
            <a:ext cx="876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protests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6"/>
          <p:cNvSpPr txBox="1"/>
          <p:nvPr/>
        </p:nvSpPr>
        <p:spPr>
          <a:xfrm>
            <a:off x="5698573" y="3913250"/>
            <a:ext cx="4587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escalated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6"/>
          <p:cNvSpPr txBox="1"/>
          <p:nvPr/>
        </p:nvSpPr>
        <p:spPr>
          <a:xfrm>
            <a:off x="6241886" y="3913250"/>
            <a:ext cx="226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86"/>
          <p:cNvSpPr txBox="1"/>
          <p:nvPr/>
        </p:nvSpPr>
        <p:spPr>
          <a:xfrm>
            <a:off x="6710023" y="3913250"/>
            <a:ext cx="876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weekend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6"/>
          <p:cNvSpPr txBox="1"/>
          <p:nvPr/>
        </p:nvSpPr>
        <p:spPr>
          <a:xfrm>
            <a:off x="1995897" y="3339846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6"/>
          <p:cNvSpPr txBox="1"/>
          <p:nvPr/>
        </p:nvSpPr>
        <p:spPr>
          <a:xfrm>
            <a:off x="2423683" y="3339846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6"/>
          <p:cNvSpPr txBox="1"/>
          <p:nvPr/>
        </p:nvSpPr>
        <p:spPr>
          <a:xfrm>
            <a:off x="2855251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6"/>
          <p:cNvSpPr txBox="1"/>
          <p:nvPr/>
        </p:nvSpPr>
        <p:spPr>
          <a:xfrm>
            <a:off x="3283029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6"/>
          <p:cNvSpPr txBox="1"/>
          <p:nvPr/>
        </p:nvSpPr>
        <p:spPr>
          <a:xfrm>
            <a:off x="3704387" y="3326130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6"/>
          <p:cNvSpPr txBox="1"/>
          <p:nvPr/>
        </p:nvSpPr>
        <p:spPr>
          <a:xfrm>
            <a:off x="4132164" y="3326130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86"/>
          <p:cNvSpPr txBox="1"/>
          <p:nvPr/>
        </p:nvSpPr>
        <p:spPr>
          <a:xfrm>
            <a:off x="4990337" y="3326130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6"/>
          <p:cNvSpPr txBox="1"/>
          <p:nvPr/>
        </p:nvSpPr>
        <p:spPr>
          <a:xfrm>
            <a:off x="5418124" y="3326130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86"/>
          <p:cNvSpPr txBox="1"/>
          <p:nvPr/>
        </p:nvSpPr>
        <p:spPr>
          <a:xfrm>
            <a:off x="5889326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6"/>
          <p:cNvSpPr txBox="1"/>
          <p:nvPr/>
        </p:nvSpPr>
        <p:spPr>
          <a:xfrm>
            <a:off x="6317104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6"/>
          <p:cNvSpPr txBox="1"/>
          <p:nvPr/>
        </p:nvSpPr>
        <p:spPr>
          <a:xfrm>
            <a:off x="6747443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86"/>
          <p:cNvSpPr txBox="1"/>
          <p:nvPr/>
        </p:nvSpPr>
        <p:spPr>
          <a:xfrm>
            <a:off x="7175229" y="333298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86"/>
          <p:cNvSpPr txBox="1"/>
          <p:nvPr/>
        </p:nvSpPr>
        <p:spPr>
          <a:xfrm>
            <a:off x="4559950" y="3326130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6"/>
          <p:cNvSpPr txBox="1"/>
          <p:nvPr/>
        </p:nvSpPr>
        <p:spPr>
          <a:xfrm>
            <a:off x="2003860" y="273176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86"/>
          <p:cNvSpPr txBox="1"/>
          <p:nvPr/>
        </p:nvSpPr>
        <p:spPr>
          <a:xfrm>
            <a:off x="2431637" y="273176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86"/>
          <p:cNvSpPr txBox="1"/>
          <p:nvPr/>
        </p:nvSpPr>
        <p:spPr>
          <a:xfrm>
            <a:off x="2863205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6"/>
          <p:cNvSpPr txBox="1"/>
          <p:nvPr/>
        </p:nvSpPr>
        <p:spPr>
          <a:xfrm>
            <a:off x="3290992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86"/>
          <p:cNvSpPr txBox="1"/>
          <p:nvPr/>
        </p:nvSpPr>
        <p:spPr>
          <a:xfrm>
            <a:off x="3712340" y="2718053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-0.8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86"/>
          <p:cNvSpPr txBox="1"/>
          <p:nvPr/>
        </p:nvSpPr>
        <p:spPr>
          <a:xfrm>
            <a:off x="4140127" y="2718053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6"/>
          <p:cNvSpPr txBox="1"/>
          <p:nvPr/>
        </p:nvSpPr>
        <p:spPr>
          <a:xfrm>
            <a:off x="4998291" y="2718053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6"/>
          <p:cNvSpPr txBox="1"/>
          <p:nvPr/>
        </p:nvSpPr>
        <p:spPr>
          <a:xfrm>
            <a:off x="5426078" y="2718053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6"/>
          <p:cNvSpPr txBox="1"/>
          <p:nvPr/>
        </p:nvSpPr>
        <p:spPr>
          <a:xfrm>
            <a:off x="5897280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6"/>
          <p:cNvSpPr txBox="1"/>
          <p:nvPr/>
        </p:nvSpPr>
        <p:spPr>
          <a:xfrm>
            <a:off x="6325057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6"/>
          <p:cNvSpPr txBox="1"/>
          <p:nvPr/>
        </p:nvSpPr>
        <p:spPr>
          <a:xfrm>
            <a:off x="6755406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6"/>
          <p:cNvSpPr txBox="1"/>
          <p:nvPr/>
        </p:nvSpPr>
        <p:spPr>
          <a:xfrm>
            <a:off x="7183184" y="2724912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6"/>
          <p:cNvSpPr txBox="1"/>
          <p:nvPr/>
        </p:nvSpPr>
        <p:spPr>
          <a:xfrm>
            <a:off x="4567904" y="2718053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6"/>
          <p:cNvSpPr txBox="1"/>
          <p:nvPr/>
        </p:nvSpPr>
        <p:spPr>
          <a:xfrm>
            <a:off x="2003860" y="2116835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6"/>
          <p:cNvSpPr txBox="1"/>
          <p:nvPr/>
        </p:nvSpPr>
        <p:spPr>
          <a:xfrm>
            <a:off x="2431637" y="2116835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6"/>
          <p:cNvSpPr txBox="1"/>
          <p:nvPr/>
        </p:nvSpPr>
        <p:spPr>
          <a:xfrm>
            <a:off x="2863205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6"/>
          <p:cNvSpPr txBox="1"/>
          <p:nvPr/>
        </p:nvSpPr>
        <p:spPr>
          <a:xfrm>
            <a:off x="3290992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0.9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86"/>
          <p:cNvSpPr txBox="1"/>
          <p:nvPr/>
        </p:nvSpPr>
        <p:spPr>
          <a:xfrm>
            <a:off x="3712340" y="210311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6"/>
          <p:cNvSpPr txBox="1"/>
          <p:nvPr/>
        </p:nvSpPr>
        <p:spPr>
          <a:xfrm>
            <a:off x="4140127" y="210311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86"/>
          <p:cNvSpPr txBox="1"/>
          <p:nvPr/>
        </p:nvSpPr>
        <p:spPr>
          <a:xfrm>
            <a:off x="4998291" y="210311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6"/>
          <p:cNvSpPr txBox="1"/>
          <p:nvPr/>
        </p:nvSpPr>
        <p:spPr>
          <a:xfrm>
            <a:off x="5426078" y="210311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6"/>
          <p:cNvSpPr txBox="1"/>
          <p:nvPr/>
        </p:nvSpPr>
        <p:spPr>
          <a:xfrm>
            <a:off x="5897280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6"/>
          <p:cNvSpPr txBox="1"/>
          <p:nvPr/>
        </p:nvSpPr>
        <p:spPr>
          <a:xfrm>
            <a:off x="6325057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86"/>
          <p:cNvSpPr txBox="1"/>
          <p:nvPr/>
        </p:nvSpPr>
        <p:spPr>
          <a:xfrm>
            <a:off x="6755406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-0.4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86"/>
          <p:cNvSpPr txBox="1"/>
          <p:nvPr/>
        </p:nvSpPr>
        <p:spPr>
          <a:xfrm>
            <a:off x="7183184" y="2109977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86"/>
          <p:cNvSpPr txBox="1"/>
          <p:nvPr/>
        </p:nvSpPr>
        <p:spPr>
          <a:xfrm>
            <a:off x="4567904" y="2103119"/>
            <a:ext cx="9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6"/>
          <p:cNvSpPr txBox="1"/>
          <p:nvPr/>
        </p:nvSpPr>
        <p:spPr>
          <a:xfrm>
            <a:off x="4489208" y="1732407"/>
            <a:ext cx="12198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protests escalated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6"/>
          <p:cNvSpPr txBox="1"/>
          <p:nvPr/>
        </p:nvSpPr>
        <p:spPr>
          <a:xfrm>
            <a:off x="5794076" y="1732407"/>
            <a:ext cx="226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6"/>
          <p:cNvSpPr txBox="1"/>
          <p:nvPr/>
        </p:nvSpPr>
        <p:spPr>
          <a:xfrm>
            <a:off x="6236954" y="1732407"/>
            <a:ext cx="1127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weekend &lt;EOS&gt;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6"/>
          <p:cNvSpPr/>
          <p:nvPr/>
        </p:nvSpPr>
        <p:spPr>
          <a:xfrm>
            <a:off x="609439" y="2487758"/>
            <a:ext cx="972026" cy="797242"/>
          </a:xfrm>
          <a:custGeom>
            <a:rect b="b" l="l" r="r" t="t"/>
            <a:pathLst>
              <a:path extrusionOk="0" h="1062989" w="1296035">
                <a:moveTo>
                  <a:pt x="928049" y="0"/>
                </a:moveTo>
                <a:lnTo>
                  <a:pt x="367694" y="0"/>
                </a:lnTo>
                <a:lnTo>
                  <a:pt x="321571" y="2864"/>
                </a:lnTo>
                <a:lnTo>
                  <a:pt x="277158" y="11230"/>
                </a:lnTo>
                <a:lnTo>
                  <a:pt x="234799" y="24750"/>
                </a:lnTo>
                <a:lnTo>
                  <a:pt x="194839" y="43082"/>
                </a:lnTo>
                <a:lnTo>
                  <a:pt x="157623" y="65880"/>
                </a:lnTo>
                <a:lnTo>
                  <a:pt x="123494" y="92799"/>
                </a:lnTo>
                <a:lnTo>
                  <a:pt x="92798" y="123496"/>
                </a:lnTo>
                <a:lnTo>
                  <a:pt x="65878" y="157625"/>
                </a:lnTo>
                <a:lnTo>
                  <a:pt x="43081" y="194841"/>
                </a:lnTo>
                <a:lnTo>
                  <a:pt x="24750" y="234800"/>
                </a:lnTo>
                <a:lnTo>
                  <a:pt x="11229" y="277158"/>
                </a:lnTo>
                <a:lnTo>
                  <a:pt x="2864" y="321569"/>
                </a:lnTo>
                <a:lnTo>
                  <a:pt x="0" y="367690"/>
                </a:lnTo>
                <a:lnTo>
                  <a:pt x="0" y="694728"/>
                </a:lnTo>
                <a:lnTo>
                  <a:pt x="2864" y="740851"/>
                </a:lnTo>
                <a:lnTo>
                  <a:pt x="11229" y="785264"/>
                </a:lnTo>
                <a:lnTo>
                  <a:pt x="24750" y="827622"/>
                </a:lnTo>
                <a:lnTo>
                  <a:pt x="43081" y="867582"/>
                </a:lnTo>
                <a:lnTo>
                  <a:pt x="65878" y="904798"/>
                </a:lnTo>
                <a:lnTo>
                  <a:pt x="92798" y="938927"/>
                </a:lnTo>
                <a:lnTo>
                  <a:pt x="123494" y="969622"/>
                </a:lnTo>
                <a:lnTo>
                  <a:pt x="157623" y="996541"/>
                </a:lnTo>
                <a:lnTo>
                  <a:pt x="194839" y="1019338"/>
                </a:lnTo>
                <a:lnTo>
                  <a:pt x="234799" y="1037669"/>
                </a:lnTo>
                <a:lnTo>
                  <a:pt x="277158" y="1051189"/>
                </a:lnTo>
                <a:lnTo>
                  <a:pt x="321571" y="1059553"/>
                </a:lnTo>
                <a:lnTo>
                  <a:pt x="367694" y="1062418"/>
                </a:lnTo>
                <a:lnTo>
                  <a:pt x="928049" y="1062418"/>
                </a:lnTo>
                <a:lnTo>
                  <a:pt x="974172" y="1059553"/>
                </a:lnTo>
                <a:lnTo>
                  <a:pt x="1018586" y="1051189"/>
                </a:lnTo>
                <a:lnTo>
                  <a:pt x="1060944" y="1037669"/>
                </a:lnTo>
                <a:lnTo>
                  <a:pt x="1100904" y="1019338"/>
                </a:lnTo>
                <a:lnTo>
                  <a:pt x="1138120" y="996541"/>
                </a:lnTo>
                <a:lnTo>
                  <a:pt x="1172249" y="969622"/>
                </a:lnTo>
                <a:lnTo>
                  <a:pt x="1202944" y="938927"/>
                </a:lnTo>
                <a:lnTo>
                  <a:pt x="1229863" y="904798"/>
                </a:lnTo>
                <a:lnTo>
                  <a:pt x="1252660" y="867582"/>
                </a:lnTo>
                <a:lnTo>
                  <a:pt x="1270991" y="827622"/>
                </a:lnTo>
                <a:lnTo>
                  <a:pt x="1284510" y="785264"/>
                </a:lnTo>
                <a:lnTo>
                  <a:pt x="1292875" y="740851"/>
                </a:lnTo>
                <a:lnTo>
                  <a:pt x="1295740" y="694728"/>
                </a:lnTo>
                <a:lnTo>
                  <a:pt x="1295740" y="367690"/>
                </a:lnTo>
                <a:lnTo>
                  <a:pt x="1292875" y="321569"/>
                </a:lnTo>
                <a:lnTo>
                  <a:pt x="1284510" y="277158"/>
                </a:lnTo>
                <a:lnTo>
                  <a:pt x="1270991" y="234800"/>
                </a:lnTo>
                <a:lnTo>
                  <a:pt x="1252660" y="194841"/>
                </a:lnTo>
                <a:lnTo>
                  <a:pt x="1229863" y="157625"/>
                </a:lnTo>
                <a:lnTo>
                  <a:pt x="1202944" y="123496"/>
                </a:lnTo>
                <a:lnTo>
                  <a:pt x="1172249" y="92799"/>
                </a:lnTo>
                <a:lnTo>
                  <a:pt x="1138120" y="65880"/>
                </a:lnTo>
                <a:lnTo>
                  <a:pt x="1100904" y="43082"/>
                </a:lnTo>
                <a:lnTo>
                  <a:pt x="1060944" y="24750"/>
                </a:lnTo>
                <a:lnTo>
                  <a:pt x="1018586" y="11230"/>
                </a:lnTo>
                <a:lnTo>
                  <a:pt x="974172" y="2864"/>
                </a:lnTo>
                <a:lnTo>
                  <a:pt x="928049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19" name="Google Shape;819;p86"/>
          <p:cNvSpPr txBox="1"/>
          <p:nvPr/>
        </p:nvSpPr>
        <p:spPr>
          <a:xfrm>
            <a:off x="803043" y="2501265"/>
            <a:ext cx="585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12700" marR="0" rtl="0" algn="just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Encoder:  Builds up  sentence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meaning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86"/>
          <p:cNvSpPr/>
          <p:nvPr/>
        </p:nvSpPr>
        <p:spPr>
          <a:xfrm>
            <a:off x="609439" y="3840289"/>
            <a:ext cx="972026" cy="388620"/>
          </a:xfrm>
          <a:custGeom>
            <a:rect b="b" l="l" r="r" t="t"/>
            <a:pathLst>
              <a:path extrusionOk="0" h="518160" w="1296035">
                <a:moveTo>
                  <a:pt x="1116517" y="0"/>
                </a:moveTo>
                <a:lnTo>
                  <a:pt x="179218" y="0"/>
                </a:lnTo>
                <a:lnTo>
                  <a:pt x="131575" y="6401"/>
                </a:lnTo>
                <a:lnTo>
                  <a:pt x="88763" y="24468"/>
                </a:lnTo>
                <a:lnTo>
                  <a:pt x="52491" y="52490"/>
                </a:lnTo>
                <a:lnTo>
                  <a:pt x="24468" y="88760"/>
                </a:lnTo>
                <a:lnTo>
                  <a:pt x="6401" y="131569"/>
                </a:lnTo>
                <a:lnTo>
                  <a:pt x="0" y="179209"/>
                </a:lnTo>
                <a:lnTo>
                  <a:pt x="0" y="338620"/>
                </a:lnTo>
                <a:lnTo>
                  <a:pt x="6401" y="386264"/>
                </a:lnTo>
                <a:lnTo>
                  <a:pt x="24468" y="429076"/>
                </a:lnTo>
                <a:lnTo>
                  <a:pt x="52491" y="465348"/>
                </a:lnTo>
                <a:lnTo>
                  <a:pt x="88763" y="493371"/>
                </a:lnTo>
                <a:lnTo>
                  <a:pt x="131575" y="511437"/>
                </a:lnTo>
                <a:lnTo>
                  <a:pt x="179218" y="517838"/>
                </a:lnTo>
                <a:lnTo>
                  <a:pt x="1116517" y="517838"/>
                </a:lnTo>
                <a:lnTo>
                  <a:pt x="1164163" y="511437"/>
                </a:lnTo>
                <a:lnTo>
                  <a:pt x="1206975" y="493371"/>
                </a:lnTo>
                <a:lnTo>
                  <a:pt x="1243248" y="465348"/>
                </a:lnTo>
                <a:lnTo>
                  <a:pt x="1271271" y="429076"/>
                </a:lnTo>
                <a:lnTo>
                  <a:pt x="1289338" y="386264"/>
                </a:lnTo>
                <a:lnTo>
                  <a:pt x="1295740" y="338620"/>
                </a:lnTo>
                <a:lnTo>
                  <a:pt x="1295740" y="179209"/>
                </a:lnTo>
                <a:lnTo>
                  <a:pt x="1289338" y="131569"/>
                </a:lnTo>
                <a:lnTo>
                  <a:pt x="1271271" y="88760"/>
                </a:lnTo>
                <a:lnTo>
                  <a:pt x="1243248" y="52490"/>
                </a:lnTo>
                <a:lnTo>
                  <a:pt x="1206975" y="24468"/>
                </a:lnTo>
                <a:lnTo>
                  <a:pt x="1164163" y="6401"/>
                </a:lnTo>
                <a:lnTo>
                  <a:pt x="1116517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6"/>
          <p:cNvSpPr txBox="1"/>
          <p:nvPr/>
        </p:nvSpPr>
        <p:spPr>
          <a:xfrm>
            <a:off x="805759" y="3831716"/>
            <a:ext cx="578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635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  sentence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2" name="Google Shape;82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" y="1961387"/>
            <a:ext cx="194310" cy="187223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6"/>
          <p:cNvSpPr/>
          <p:nvPr/>
        </p:nvSpPr>
        <p:spPr>
          <a:xfrm>
            <a:off x="7647260" y="1594828"/>
            <a:ext cx="1048702" cy="388620"/>
          </a:xfrm>
          <a:custGeom>
            <a:rect b="b" l="l" r="r" t="t"/>
            <a:pathLst>
              <a:path extrusionOk="0" h="518160" w="1398270">
                <a:moveTo>
                  <a:pt x="1218717" y="0"/>
                </a:moveTo>
                <a:lnTo>
                  <a:pt x="179209" y="0"/>
                </a:lnTo>
                <a:lnTo>
                  <a:pt x="131569" y="6401"/>
                </a:lnTo>
                <a:lnTo>
                  <a:pt x="88760" y="24468"/>
                </a:lnTo>
                <a:lnTo>
                  <a:pt x="52490" y="52492"/>
                </a:lnTo>
                <a:lnTo>
                  <a:pt x="24468" y="88764"/>
                </a:lnTo>
                <a:lnTo>
                  <a:pt x="6401" y="131577"/>
                </a:lnTo>
                <a:lnTo>
                  <a:pt x="0" y="179222"/>
                </a:lnTo>
                <a:lnTo>
                  <a:pt x="0" y="338620"/>
                </a:lnTo>
                <a:lnTo>
                  <a:pt x="6401" y="386265"/>
                </a:lnTo>
                <a:lnTo>
                  <a:pt x="24468" y="429077"/>
                </a:lnTo>
                <a:lnTo>
                  <a:pt x="52490" y="465350"/>
                </a:lnTo>
                <a:lnTo>
                  <a:pt x="88760" y="493373"/>
                </a:lnTo>
                <a:lnTo>
                  <a:pt x="131569" y="511440"/>
                </a:lnTo>
                <a:lnTo>
                  <a:pt x="179209" y="517842"/>
                </a:lnTo>
                <a:lnTo>
                  <a:pt x="1218717" y="517842"/>
                </a:lnTo>
                <a:lnTo>
                  <a:pt x="1266362" y="511440"/>
                </a:lnTo>
                <a:lnTo>
                  <a:pt x="1309175" y="493373"/>
                </a:lnTo>
                <a:lnTo>
                  <a:pt x="1345447" y="465350"/>
                </a:lnTo>
                <a:lnTo>
                  <a:pt x="1373471" y="429077"/>
                </a:lnTo>
                <a:lnTo>
                  <a:pt x="1391537" y="386265"/>
                </a:lnTo>
                <a:lnTo>
                  <a:pt x="1397939" y="338620"/>
                </a:lnTo>
                <a:lnTo>
                  <a:pt x="1397939" y="179222"/>
                </a:lnTo>
                <a:lnTo>
                  <a:pt x="1391537" y="131577"/>
                </a:lnTo>
                <a:lnTo>
                  <a:pt x="1373471" y="88764"/>
                </a:lnTo>
                <a:lnTo>
                  <a:pt x="1345447" y="52492"/>
                </a:lnTo>
                <a:lnTo>
                  <a:pt x="1309175" y="24468"/>
                </a:lnTo>
                <a:lnTo>
                  <a:pt x="1266362" y="6401"/>
                </a:lnTo>
                <a:lnTo>
                  <a:pt x="1218717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6"/>
          <p:cNvSpPr txBox="1"/>
          <p:nvPr/>
        </p:nvSpPr>
        <p:spPr>
          <a:xfrm>
            <a:off x="7822491" y="1586865"/>
            <a:ext cx="698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50">
            <a:spAutoFit/>
          </a:bodyPr>
          <a:lstStyle/>
          <a:p>
            <a:pPr indent="-25400" lvl="0" marL="381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Translation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generated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86"/>
          <p:cNvSpPr/>
          <p:nvPr/>
        </p:nvSpPr>
        <p:spPr>
          <a:xfrm>
            <a:off x="7636078" y="3840289"/>
            <a:ext cx="1048702" cy="388620"/>
          </a:xfrm>
          <a:custGeom>
            <a:rect b="b" l="l" r="r" t="t"/>
            <a:pathLst>
              <a:path extrusionOk="0" h="518160" w="1398270">
                <a:moveTo>
                  <a:pt x="1218730" y="0"/>
                </a:moveTo>
                <a:lnTo>
                  <a:pt x="179222" y="0"/>
                </a:lnTo>
                <a:lnTo>
                  <a:pt x="131577" y="6401"/>
                </a:lnTo>
                <a:lnTo>
                  <a:pt x="88764" y="24468"/>
                </a:lnTo>
                <a:lnTo>
                  <a:pt x="52492" y="52490"/>
                </a:lnTo>
                <a:lnTo>
                  <a:pt x="24468" y="88760"/>
                </a:lnTo>
                <a:lnTo>
                  <a:pt x="6401" y="131569"/>
                </a:lnTo>
                <a:lnTo>
                  <a:pt x="0" y="179209"/>
                </a:lnTo>
                <a:lnTo>
                  <a:pt x="0" y="338620"/>
                </a:lnTo>
                <a:lnTo>
                  <a:pt x="6401" y="386264"/>
                </a:lnTo>
                <a:lnTo>
                  <a:pt x="24468" y="429076"/>
                </a:lnTo>
                <a:lnTo>
                  <a:pt x="52492" y="465348"/>
                </a:lnTo>
                <a:lnTo>
                  <a:pt x="88764" y="493371"/>
                </a:lnTo>
                <a:lnTo>
                  <a:pt x="131577" y="511437"/>
                </a:lnTo>
                <a:lnTo>
                  <a:pt x="179222" y="517838"/>
                </a:lnTo>
                <a:lnTo>
                  <a:pt x="1218730" y="517838"/>
                </a:lnTo>
                <a:lnTo>
                  <a:pt x="1266370" y="511437"/>
                </a:lnTo>
                <a:lnTo>
                  <a:pt x="1309182" y="493371"/>
                </a:lnTo>
                <a:lnTo>
                  <a:pt x="1345455" y="465348"/>
                </a:lnTo>
                <a:lnTo>
                  <a:pt x="1373481" y="429076"/>
                </a:lnTo>
                <a:lnTo>
                  <a:pt x="1391549" y="386264"/>
                </a:lnTo>
                <a:lnTo>
                  <a:pt x="1397952" y="338620"/>
                </a:lnTo>
                <a:lnTo>
                  <a:pt x="1397952" y="179209"/>
                </a:lnTo>
                <a:lnTo>
                  <a:pt x="1391549" y="131569"/>
                </a:lnTo>
                <a:lnTo>
                  <a:pt x="1373481" y="88760"/>
                </a:lnTo>
                <a:lnTo>
                  <a:pt x="1345455" y="52490"/>
                </a:lnTo>
                <a:lnTo>
                  <a:pt x="1309182" y="24468"/>
                </a:lnTo>
                <a:lnTo>
                  <a:pt x="1266370" y="6401"/>
                </a:lnTo>
                <a:lnTo>
                  <a:pt x="1218730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6"/>
          <p:cNvSpPr txBox="1"/>
          <p:nvPr/>
        </p:nvSpPr>
        <p:spPr>
          <a:xfrm>
            <a:off x="7833407" y="3831716"/>
            <a:ext cx="654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Feeding in  last word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7" name="Google Shape;827;p86"/>
          <p:cNvGrpSpPr/>
          <p:nvPr/>
        </p:nvGrpSpPr>
        <p:grpSpPr>
          <a:xfrm>
            <a:off x="7413498" y="1943100"/>
            <a:ext cx="1200644" cy="1869948"/>
            <a:chOff x="9884664" y="2590800"/>
            <a:chExt cx="1600859" cy="2493264"/>
          </a:xfrm>
        </p:grpSpPr>
        <p:pic>
          <p:nvPicPr>
            <p:cNvPr id="828" name="Google Shape;828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84664" y="2590800"/>
              <a:ext cx="259079" cy="2493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86"/>
            <p:cNvSpPr/>
            <p:nvPr/>
          </p:nvSpPr>
          <p:spPr>
            <a:xfrm>
              <a:off x="10189489" y="3568039"/>
              <a:ext cx="1296034" cy="542289"/>
            </a:xfrm>
            <a:custGeom>
              <a:rect b="b" l="l" r="r" t="t"/>
              <a:pathLst>
                <a:path extrusionOk="0" h="542289" w="1296034">
                  <a:moveTo>
                    <a:pt x="1108189" y="0"/>
                  </a:moveTo>
                  <a:lnTo>
                    <a:pt x="187566" y="0"/>
                  </a:lnTo>
                  <a:lnTo>
                    <a:pt x="137702" y="6699"/>
                  </a:lnTo>
                  <a:lnTo>
                    <a:pt x="92896" y="25606"/>
                  </a:lnTo>
                  <a:lnTo>
                    <a:pt x="54935" y="54933"/>
                  </a:lnTo>
                  <a:lnTo>
                    <a:pt x="25607" y="92892"/>
                  </a:lnTo>
                  <a:lnTo>
                    <a:pt x="6699" y="137695"/>
                  </a:lnTo>
                  <a:lnTo>
                    <a:pt x="0" y="187553"/>
                  </a:lnTo>
                  <a:lnTo>
                    <a:pt x="0" y="354368"/>
                  </a:lnTo>
                  <a:lnTo>
                    <a:pt x="6699" y="404227"/>
                  </a:lnTo>
                  <a:lnTo>
                    <a:pt x="25607" y="449032"/>
                  </a:lnTo>
                  <a:lnTo>
                    <a:pt x="54935" y="486994"/>
                  </a:lnTo>
                  <a:lnTo>
                    <a:pt x="92896" y="516324"/>
                  </a:lnTo>
                  <a:lnTo>
                    <a:pt x="137702" y="535233"/>
                  </a:lnTo>
                  <a:lnTo>
                    <a:pt x="187566" y="541934"/>
                  </a:lnTo>
                  <a:lnTo>
                    <a:pt x="1108189" y="541934"/>
                  </a:lnTo>
                  <a:lnTo>
                    <a:pt x="1158047" y="535233"/>
                  </a:lnTo>
                  <a:lnTo>
                    <a:pt x="1202850" y="516324"/>
                  </a:lnTo>
                  <a:lnTo>
                    <a:pt x="1240809" y="486994"/>
                  </a:lnTo>
                  <a:lnTo>
                    <a:pt x="1270135" y="449032"/>
                  </a:lnTo>
                  <a:lnTo>
                    <a:pt x="1289043" y="404227"/>
                  </a:lnTo>
                  <a:lnTo>
                    <a:pt x="1295742" y="354368"/>
                  </a:lnTo>
                  <a:lnTo>
                    <a:pt x="1295742" y="187553"/>
                  </a:lnTo>
                  <a:lnTo>
                    <a:pt x="1289043" y="137695"/>
                  </a:lnTo>
                  <a:lnTo>
                    <a:pt x="1270135" y="92892"/>
                  </a:lnTo>
                  <a:lnTo>
                    <a:pt x="1240809" y="54933"/>
                  </a:lnTo>
                  <a:lnTo>
                    <a:pt x="1202850" y="25606"/>
                  </a:lnTo>
                  <a:lnTo>
                    <a:pt x="1158047" y="6699"/>
                  </a:lnTo>
                  <a:lnTo>
                    <a:pt x="1108189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830" name="Google Shape;830;p86"/>
          <p:cNvSpPr txBox="1"/>
          <p:nvPr/>
        </p:nvSpPr>
        <p:spPr>
          <a:xfrm>
            <a:off x="7856610" y="2768726"/>
            <a:ext cx="543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6"/>
          <p:cNvSpPr txBox="1"/>
          <p:nvPr/>
        </p:nvSpPr>
        <p:spPr>
          <a:xfrm>
            <a:off x="3871970" y="4427599"/>
            <a:ext cx="1729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C92"/>
                </a:solidFill>
                <a:latin typeface="Lucida Sans"/>
                <a:ea typeface="Lucida Sans"/>
                <a:cs typeface="Lucida Sans"/>
                <a:sym typeface="Lucida Sans"/>
              </a:rPr>
              <a:t>Conditioning</a:t>
            </a:r>
            <a:r>
              <a:rPr lang="en" sz="1800">
                <a:solidFill>
                  <a:srgbClr val="007C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rgbClr val="007C92"/>
                </a:solidFill>
                <a:latin typeface="Lucida Sans"/>
                <a:ea typeface="Lucida Sans"/>
                <a:cs typeface="Lucida Sans"/>
                <a:sym typeface="Lucida Sans"/>
              </a:rPr>
              <a:t>=</a:t>
            </a:r>
            <a:endParaRPr sz="1800">
              <a:solidFill>
                <a:srgbClr val="007C92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C92"/>
                </a:solidFill>
                <a:latin typeface="Lucida Sans"/>
                <a:ea typeface="Lucida Sans"/>
                <a:cs typeface="Lucida Sans"/>
                <a:sym typeface="Lucida Sans"/>
              </a:rPr>
              <a:t>Bottleneck</a:t>
            </a:r>
            <a:endParaRPr b="1" sz="1800">
              <a:solidFill>
                <a:srgbClr val="007C9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32" name="Google Shape;832;p86"/>
          <p:cNvSpPr txBox="1"/>
          <p:nvPr/>
        </p:nvSpPr>
        <p:spPr>
          <a:xfrm>
            <a:off x="4323859" y="852132"/>
            <a:ext cx="3705000" cy="4449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8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The hidden states from RNN layer 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are the inputs to RNN layer 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7"/>
          <p:cNvSpPr txBox="1"/>
          <p:nvPr>
            <p:ph type="title"/>
          </p:nvPr>
        </p:nvSpPr>
        <p:spPr>
          <a:xfrm>
            <a:off x="363774" y="200025"/>
            <a:ext cx="3577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decoding</a:t>
            </a:r>
            <a:endParaRPr/>
          </a:p>
        </p:txBody>
      </p:sp>
      <p:sp>
        <p:nvSpPr>
          <p:cNvPr id="838" name="Google Shape;838;p87"/>
          <p:cNvSpPr txBox="1"/>
          <p:nvPr/>
        </p:nvSpPr>
        <p:spPr>
          <a:xfrm>
            <a:off x="363776" y="863726"/>
            <a:ext cx="81402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saw how to generate (or “decode”) the target sentence by taking argmax on each  step of the decoder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304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He         hit        me       with       a          pie      &lt;END&gt;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7"/>
          <p:cNvSpPr txBox="1"/>
          <p:nvPr/>
        </p:nvSpPr>
        <p:spPr>
          <a:xfrm>
            <a:off x="363776" y="3463670"/>
            <a:ext cx="61536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64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&lt;START&gt;    he	   hit	  me	 with	    a	  pie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 decoding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(take most probable word on each step)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with this method?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0" name="Google Shape;840;p87"/>
          <p:cNvGrpSpPr/>
          <p:nvPr/>
        </p:nvGrpSpPr>
        <p:grpSpPr>
          <a:xfrm>
            <a:off x="3174625" y="1899884"/>
            <a:ext cx="1119111" cy="1546346"/>
            <a:chOff x="4232833" y="2533179"/>
            <a:chExt cx="1492148" cy="2061794"/>
          </a:xfrm>
        </p:grpSpPr>
        <p:pic>
          <p:nvPicPr>
            <p:cNvPr id="841" name="Google Shape;841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7014" y="3262287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7014" y="3431146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7014" y="3600005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7014" y="3768864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87"/>
            <p:cNvSpPr/>
            <p:nvPr/>
          </p:nvSpPr>
          <p:spPr>
            <a:xfrm>
              <a:off x="4232833" y="3196958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77" y="3481"/>
                  </a:lnTo>
                  <a:lnTo>
                    <a:pt x="252758" y="12974"/>
                  </a:lnTo>
                  <a:lnTo>
                    <a:pt x="262253" y="27051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3" y="752467"/>
                  </a:lnTo>
                  <a:lnTo>
                    <a:pt x="252758" y="766543"/>
                  </a:lnTo>
                  <a:lnTo>
                    <a:pt x="238677" y="776033"/>
                  </a:lnTo>
                  <a:lnTo>
                    <a:pt x="221437" y="779513"/>
                  </a:lnTo>
                  <a:lnTo>
                    <a:pt x="44284" y="779513"/>
                  </a:lnTo>
                  <a:lnTo>
                    <a:pt x="27046" y="776033"/>
                  </a:lnTo>
                  <a:lnTo>
                    <a:pt x="12969" y="766543"/>
                  </a:lnTo>
                  <a:lnTo>
                    <a:pt x="3479" y="752467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79" y="27051"/>
                  </a:lnTo>
                  <a:lnTo>
                    <a:pt x="12969" y="12974"/>
                  </a:lnTo>
                  <a:lnTo>
                    <a:pt x="27046" y="3481"/>
                  </a:lnTo>
                  <a:lnTo>
                    <a:pt x="44284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4327588" y="3548621"/>
              <a:ext cx="516254" cy="1037589"/>
            </a:xfrm>
            <a:custGeom>
              <a:rect b="b" l="l" r="r" t="t"/>
              <a:pathLst>
                <a:path extrusionOk="0" h="1037589" w="516254">
                  <a:moveTo>
                    <a:pt x="76200" y="504050"/>
                  </a:moveTo>
                  <a:lnTo>
                    <a:pt x="69850" y="491350"/>
                  </a:lnTo>
                  <a:lnTo>
                    <a:pt x="38112" y="427850"/>
                  </a:lnTo>
                  <a:lnTo>
                    <a:pt x="0" y="504050"/>
                  </a:lnTo>
                  <a:lnTo>
                    <a:pt x="28575" y="504050"/>
                  </a:lnTo>
                  <a:lnTo>
                    <a:pt x="28575" y="1037450"/>
                  </a:lnTo>
                  <a:lnTo>
                    <a:pt x="47625" y="1037450"/>
                  </a:lnTo>
                  <a:lnTo>
                    <a:pt x="47625" y="504050"/>
                  </a:lnTo>
                  <a:lnTo>
                    <a:pt x="76200" y="504050"/>
                  </a:lnTo>
                  <a:close/>
                </a:path>
                <a:path extrusionOk="0" h="1037589" w="516254">
                  <a:moveTo>
                    <a:pt x="515670" y="38100"/>
                  </a:moveTo>
                  <a:lnTo>
                    <a:pt x="496620" y="28575"/>
                  </a:lnTo>
                  <a:lnTo>
                    <a:pt x="439470" y="0"/>
                  </a:lnTo>
                  <a:lnTo>
                    <a:pt x="439470" y="28575"/>
                  </a:lnTo>
                  <a:lnTo>
                    <a:pt x="170967" y="28575"/>
                  </a:lnTo>
                  <a:lnTo>
                    <a:pt x="170967" y="47625"/>
                  </a:lnTo>
                  <a:lnTo>
                    <a:pt x="439470" y="47625"/>
                  </a:lnTo>
                  <a:lnTo>
                    <a:pt x="439470" y="76200"/>
                  </a:lnTo>
                  <a:lnTo>
                    <a:pt x="496620" y="47625"/>
                  </a:lnTo>
                  <a:lnTo>
                    <a:pt x="515670" y="381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847" name="Google Shape;847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7440" y="3271062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7440" y="3439922"/>
              <a:ext cx="125336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7440" y="3608768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17440" y="3777627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87"/>
            <p:cNvSpPr/>
            <p:nvPr/>
          </p:nvSpPr>
          <p:spPr>
            <a:xfrm>
              <a:off x="4843246" y="3205734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79"/>
                  </a:lnTo>
                  <a:lnTo>
                    <a:pt x="252764" y="12969"/>
                  </a:lnTo>
                  <a:lnTo>
                    <a:pt x="262255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5" y="752456"/>
                  </a:lnTo>
                  <a:lnTo>
                    <a:pt x="252764" y="766537"/>
                  </a:lnTo>
                  <a:lnTo>
                    <a:pt x="238688" y="776031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52" name="Google Shape;852;p87"/>
            <p:cNvSpPr/>
            <p:nvPr/>
          </p:nvSpPr>
          <p:spPr>
            <a:xfrm>
              <a:off x="4938014" y="3557384"/>
              <a:ext cx="516254" cy="1037589"/>
            </a:xfrm>
            <a:custGeom>
              <a:rect b="b" l="l" r="r" t="t"/>
              <a:pathLst>
                <a:path extrusionOk="0" h="1037589" w="516254">
                  <a:moveTo>
                    <a:pt x="76200" y="504050"/>
                  </a:moveTo>
                  <a:lnTo>
                    <a:pt x="69850" y="491350"/>
                  </a:lnTo>
                  <a:lnTo>
                    <a:pt x="38100" y="427850"/>
                  </a:lnTo>
                  <a:lnTo>
                    <a:pt x="0" y="504050"/>
                  </a:lnTo>
                  <a:lnTo>
                    <a:pt x="28575" y="504050"/>
                  </a:lnTo>
                  <a:lnTo>
                    <a:pt x="28575" y="1037463"/>
                  </a:lnTo>
                  <a:lnTo>
                    <a:pt x="47625" y="1037463"/>
                  </a:lnTo>
                  <a:lnTo>
                    <a:pt x="47625" y="504050"/>
                  </a:lnTo>
                  <a:lnTo>
                    <a:pt x="76200" y="504050"/>
                  </a:lnTo>
                  <a:close/>
                </a:path>
                <a:path extrusionOk="0" h="1037589" w="516254">
                  <a:moveTo>
                    <a:pt x="515658" y="38100"/>
                  </a:moveTo>
                  <a:lnTo>
                    <a:pt x="496608" y="28575"/>
                  </a:lnTo>
                  <a:lnTo>
                    <a:pt x="439458" y="0"/>
                  </a:lnTo>
                  <a:lnTo>
                    <a:pt x="439458" y="28575"/>
                  </a:lnTo>
                  <a:lnTo>
                    <a:pt x="170967" y="28575"/>
                  </a:lnTo>
                  <a:lnTo>
                    <a:pt x="170967" y="47625"/>
                  </a:lnTo>
                  <a:lnTo>
                    <a:pt x="439458" y="47625"/>
                  </a:lnTo>
                  <a:lnTo>
                    <a:pt x="439458" y="76200"/>
                  </a:lnTo>
                  <a:lnTo>
                    <a:pt x="496608" y="47625"/>
                  </a:lnTo>
                  <a:lnTo>
                    <a:pt x="515658" y="381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853" name="Google Shape;853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33098" y="3262287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33098" y="343114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33098" y="360000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8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3098" y="3768864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87"/>
            <p:cNvSpPr/>
            <p:nvPr/>
          </p:nvSpPr>
          <p:spPr>
            <a:xfrm>
              <a:off x="5458917" y="3196958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4"/>
                  </a:lnTo>
                  <a:lnTo>
                    <a:pt x="262255" y="27051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51"/>
                  </a:lnTo>
                  <a:lnTo>
                    <a:pt x="12976" y="12974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58" name="Google Shape;858;p87"/>
            <p:cNvSpPr/>
            <p:nvPr/>
          </p:nvSpPr>
          <p:spPr>
            <a:xfrm>
              <a:off x="4327601" y="2533179"/>
              <a:ext cx="1302385" cy="2052954"/>
            </a:xfrm>
            <a:custGeom>
              <a:rect b="b" l="l" r="r" t="t"/>
              <a:pathLst>
                <a:path extrusionOk="0" h="2052954" w="130238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663790"/>
                  </a:lnTo>
                  <a:lnTo>
                    <a:pt x="47625" y="663790"/>
                  </a:lnTo>
                  <a:lnTo>
                    <a:pt x="47625" y="76200"/>
                  </a:lnTo>
                  <a:lnTo>
                    <a:pt x="76200" y="76200"/>
                  </a:lnTo>
                  <a:close/>
                </a:path>
                <a:path extrusionOk="0" h="2052954" w="1302385">
                  <a:moveTo>
                    <a:pt x="1302283" y="1519491"/>
                  </a:moveTo>
                  <a:lnTo>
                    <a:pt x="1295933" y="1506791"/>
                  </a:lnTo>
                  <a:lnTo>
                    <a:pt x="1264183" y="1443291"/>
                  </a:lnTo>
                  <a:lnTo>
                    <a:pt x="1226083" y="1519491"/>
                  </a:lnTo>
                  <a:lnTo>
                    <a:pt x="1254658" y="1519491"/>
                  </a:lnTo>
                  <a:lnTo>
                    <a:pt x="1254658" y="2052891"/>
                  </a:lnTo>
                  <a:lnTo>
                    <a:pt x="1273708" y="2052891"/>
                  </a:lnTo>
                  <a:lnTo>
                    <a:pt x="1273708" y="1519491"/>
                  </a:lnTo>
                  <a:lnTo>
                    <a:pt x="1302283" y="151949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859" name="Google Shape;859;p87"/>
          <p:cNvSpPr txBox="1"/>
          <p:nvPr/>
        </p:nvSpPr>
        <p:spPr>
          <a:xfrm rot="-5400000">
            <a:off x="3039646" y="200746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87"/>
          <p:cNvGrpSpPr/>
          <p:nvPr/>
        </p:nvGrpSpPr>
        <p:grpSpPr>
          <a:xfrm>
            <a:off x="3331921" y="1906456"/>
            <a:ext cx="428740" cy="1547984"/>
            <a:chOff x="4442561" y="2541942"/>
            <a:chExt cx="571653" cy="2063979"/>
          </a:xfrm>
        </p:grpSpPr>
        <p:sp>
          <p:nvSpPr>
            <p:cNvPr id="861" name="Google Shape;861;p87"/>
            <p:cNvSpPr/>
            <p:nvPr/>
          </p:nvSpPr>
          <p:spPr>
            <a:xfrm>
              <a:off x="4442561" y="2547251"/>
              <a:ext cx="490220" cy="2058670"/>
            </a:xfrm>
            <a:custGeom>
              <a:rect b="b" l="l" r="r" t="t"/>
              <a:pathLst>
                <a:path extrusionOk="0" h="2058670" w="490220">
                  <a:moveTo>
                    <a:pt x="27901" y="0"/>
                  </a:moveTo>
                  <a:lnTo>
                    <a:pt x="0" y="6146"/>
                  </a:lnTo>
                  <a:lnTo>
                    <a:pt x="6146" y="34061"/>
                  </a:lnTo>
                  <a:lnTo>
                    <a:pt x="34048" y="27914"/>
                  </a:lnTo>
                  <a:lnTo>
                    <a:pt x="27901" y="0"/>
                  </a:lnTo>
                  <a:close/>
                </a:path>
                <a:path extrusionOk="0" h="2058670" w="490220">
                  <a:moveTo>
                    <a:pt x="40195" y="55816"/>
                  </a:moveTo>
                  <a:lnTo>
                    <a:pt x="12280" y="61963"/>
                  </a:lnTo>
                  <a:lnTo>
                    <a:pt x="18427" y="89877"/>
                  </a:lnTo>
                  <a:lnTo>
                    <a:pt x="46329" y="83731"/>
                  </a:lnTo>
                  <a:lnTo>
                    <a:pt x="40195" y="55816"/>
                  </a:lnTo>
                  <a:close/>
                </a:path>
                <a:path extrusionOk="0" h="2058670" w="490220">
                  <a:moveTo>
                    <a:pt x="52476" y="111633"/>
                  </a:moveTo>
                  <a:lnTo>
                    <a:pt x="24574" y="117779"/>
                  </a:lnTo>
                  <a:lnTo>
                    <a:pt x="30708" y="145681"/>
                  </a:lnTo>
                  <a:lnTo>
                    <a:pt x="58610" y="139547"/>
                  </a:lnTo>
                  <a:lnTo>
                    <a:pt x="52476" y="111633"/>
                  </a:lnTo>
                  <a:close/>
                </a:path>
                <a:path extrusionOk="0" h="2058670" w="490220">
                  <a:moveTo>
                    <a:pt x="64757" y="167449"/>
                  </a:moveTo>
                  <a:lnTo>
                    <a:pt x="36855" y="173596"/>
                  </a:lnTo>
                  <a:lnTo>
                    <a:pt x="42989" y="201498"/>
                  </a:lnTo>
                  <a:lnTo>
                    <a:pt x="70904" y="195364"/>
                  </a:lnTo>
                  <a:lnTo>
                    <a:pt x="64757" y="167449"/>
                  </a:lnTo>
                  <a:close/>
                </a:path>
                <a:path extrusionOk="0" h="2058670" w="490220">
                  <a:moveTo>
                    <a:pt x="77038" y="223266"/>
                  </a:moveTo>
                  <a:lnTo>
                    <a:pt x="49136" y="229412"/>
                  </a:lnTo>
                  <a:lnTo>
                    <a:pt x="55283" y="257314"/>
                  </a:lnTo>
                  <a:lnTo>
                    <a:pt x="83185" y="251167"/>
                  </a:lnTo>
                  <a:lnTo>
                    <a:pt x="77038" y="223266"/>
                  </a:lnTo>
                  <a:close/>
                </a:path>
                <a:path extrusionOk="0" h="2058670" w="490220">
                  <a:moveTo>
                    <a:pt x="89319" y="279082"/>
                  </a:moveTo>
                  <a:lnTo>
                    <a:pt x="61417" y="285229"/>
                  </a:lnTo>
                  <a:lnTo>
                    <a:pt x="67551" y="313131"/>
                  </a:lnTo>
                  <a:lnTo>
                    <a:pt x="95465" y="306984"/>
                  </a:lnTo>
                  <a:lnTo>
                    <a:pt x="89319" y="279082"/>
                  </a:lnTo>
                  <a:close/>
                </a:path>
                <a:path extrusionOk="0" h="2058670" w="490220">
                  <a:moveTo>
                    <a:pt x="101612" y="334899"/>
                  </a:moveTo>
                  <a:lnTo>
                    <a:pt x="73698" y="341033"/>
                  </a:lnTo>
                  <a:lnTo>
                    <a:pt x="79844" y="368947"/>
                  </a:lnTo>
                  <a:lnTo>
                    <a:pt x="107746" y="362800"/>
                  </a:lnTo>
                  <a:lnTo>
                    <a:pt x="101612" y="334899"/>
                  </a:lnTo>
                  <a:close/>
                </a:path>
                <a:path extrusionOk="0" h="2058670" w="490220">
                  <a:moveTo>
                    <a:pt x="113893" y="390715"/>
                  </a:moveTo>
                  <a:lnTo>
                    <a:pt x="85991" y="396849"/>
                  </a:lnTo>
                  <a:lnTo>
                    <a:pt x="92125" y="424751"/>
                  </a:lnTo>
                  <a:lnTo>
                    <a:pt x="120027" y="418617"/>
                  </a:lnTo>
                  <a:lnTo>
                    <a:pt x="113893" y="390715"/>
                  </a:lnTo>
                  <a:close/>
                </a:path>
                <a:path extrusionOk="0" h="2058670" w="490220">
                  <a:moveTo>
                    <a:pt x="126174" y="446519"/>
                  </a:moveTo>
                  <a:lnTo>
                    <a:pt x="98272" y="452666"/>
                  </a:lnTo>
                  <a:lnTo>
                    <a:pt x="104406" y="480568"/>
                  </a:lnTo>
                  <a:lnTo>
                    <a:pt x="132321" y="474433"/>
                  </a:lnTo>
                  <a:lnTo>
                    <a:pt x="126174" y="446519"/>
                  </a:lnTo>
                  <a:close/>
                </a:path>
                <a:path extrusionOk="0" h="2058670" w="490220">
                  <a:moveTo>
                    <a:pt x="138455" y="502335"/>
                  </a:moveTo>
                  <a:lnTo>
                    <a:pt x="110553" y="508482"/>
                  </a:lnTo>
                  <a:lnTo>
                    <a:pt x="116687" y="536384"/>
                  </a:lnTo>
                  <a:lnTo>
                    <a:pt x="144602" y="530250"/>
                  </a:lnTo>
                  <a:lnTo>
                    <a:pt x="138455" y="502335"/>
                  </a:lnTo>
                  <a:close/>
                </a:path>
                <a:path extrusionOk="0" h="2058670" w="490220">
                  <a:moveTo>
                    <a:pt x="150736" y="558152"/>
                  </a:moveTo>
                  <a:lnTo>
                    <a:pt x="122834" y="564299"/>
                  </a:lnTo>
                  <a:lnTo>
                    <a:pt x="128968" y="592201"/>
                  </a:lnTo>
                  <a:lnTo>
                    <a:pt x="156883" y="586066"/>
                  </a:lnTo>
                  <a:lnTo>
                    <a:pt x="150736" y="558152"/>
                  </a:lnTo>
                  <a:close/>
                </a:path>
                <a:path extrusionOk="0" h="2058670" w="490220">
                  <a:moveTo>
                    <a:pt x="163029" y="613968"/>
                  </a:moveTo>
                  <a:lnTo>
                    <a:pt x="135115" y="620102"/>
                  </a:lnTo>
                  <a:lnTo>
                    <a:pt x="141249" y="648017"/>
                  </a:lnTo>
                  <a:lnTo>
                    <a:pt x="169164" y="641870"/>
                  </a:lnTo>
                  <a:lnTo>
                    <a:pt x="163029" y="613968"/>
                  </a:lnTo>
                  <a:close/>
                </a:path>
                <a:path extrusionOk="0" h="2058670" w="490220">
                  <a:moveTo>
                    <a:pt x="175310" y="669785"/>
                  </a:moveTo>
                  <a:lnTo>
                    <a:pt x="147396" y="675919"/>
                  </a:lnTo>
                  <a:lnTo>
                    <a:pt x="153543" y="703834"/>
                  </a:lnTo>
                  <a:lnTo>
                    <a:pt x="181444" y="697687"/>
                  </a:lnTo>
                  <a:lnTo>
                    <a:pt x="175310" y="669785"/>
                  </a:lnTo>
                  <a:close/>
                </a:path>
                <a:path extrusionOk="0" h="2058670" w="490220">
                  <a:moveTo>
                    <a:pt x="187591" y="725601"/>
                  </a:moveTo>
                  <a:lnTo>
                    <a:pt x="159677" y="731735"/>
                  </a:lnTo>
                  <a:lnTo>
                    <a:pt x="165823" y="759650"/>
                  </a:lnTo>
                  <a:lnTo>
                    <a:pt x="193725" y="753503"/>
                  </a:lnTo>
                  <a:lnTo>
                    <a:pt x="187591" y="725601"/>
                  </a:lnTo>
                  <a:close/>
                </a:path>
                <a:path extrusionOk="0" h="2058670" w="490220">
                  <a:moveTo>
                    <a:pt x="199872" y="781405"/>
                  </a:moveTo>
                  <a:lnTo>
                    <a:pt x="171958" y="787552"/>
                  </a:lnTo>
                  <a:lnTo>
                    <a:pt x="178104" y="815454"/>
                  </a:lnTo>
                  <a:lnTo>
                    <a:pt x="206019" y="809320"/>
                  </a:lnTo>
                  <a:lnTo>
                    <a:pt x="199872" y="781405"/>
                  </a:lnTo>
                  <a:close/>
                </a:path>
                <a:path extrusionOk="0" h="2058670" w="490220">
                  <a:moveTo>
                    <a:pt x="212153" y="837222"/>
                  </a:moveTo>
                  <a:lnTo>
                    <a:pt x="184251" y="843368"/>
                  </a:lnTo>
                  <a:lnTo>
                    <a:pt x="190385" y="871270"/>
                  </a:lnTo>
                  <a:lnTo>
                    <a:pt x="218287" y="865136"/>
                  </a:lnTo>
                  <a:lnTo>
                    <a:pt x="212153" y="837222"/>
                  </a:lnTo>
                  <a:close/>
                </a:path>
                <a:path extrusionOk="0" h="2058670" w="490220">
                  <a:moveTo>
                    <a:pt x="224434" y="893038"/>
                  </a:moveTo>
                  <a:lnTo>
                    <a:pt x="196532" y="899185"/>
                  </a:lnTo>
                  <a:lnTo>
                    <a:pt x="202666" y="927087"/>
                  </a:lnTo>
                  <a:lnTo>
                    <a:pt x="230581" y="920940"/>
                  </a:lnTo>
                  <a:lnTo>
                    <a:pt x="224434" y="893038"/>
                  </a:lnTo>
                  <a:close/>
                </a:path>
                <a:path extrusionOk="0" h="2058670" w="490220">
                  <a:moveTo>
                    <a:pt x="236715" y="948855"/>
                  </a:moveTo>
                  <a:lnTo>
                    <a:pt x="208813" y="955001"/>
                  </a:lnTo>
                  <a:lnTo>
                    <a:pt x="214960" y="982903"/>
                  </a:lnTo>
                  <a:lnTo>
                    <a:pt x="242862" y="976757"/>
                  </a:lnTo>
                  <a:lnTo>
                    <a:pt x="236715" y="948855"/>
                  </a:lnTo>
                  <a:close/>
                </a:path>
                <a:path extrusionOk="0" h="2058670" w="490220">
                  <a:moveTo>
                    <a:pt x="248996" y="1004671"/>
                  </a:moveTo>
                  <a:lnTo>
                    <a:pt x="221094" y="1010805"/>
                  </a:lnTo>
                  <a:lnTo>
                    <a:pt x="227241" y="1038720"/>
                  </a:lnTo>
                  <a:lnTo>
                    <a:pt x="255143" y="1032573"/>
                  </a:lnTo>
                  <a:lnTo>
                    <a:pt x="248996" y="1004671"/>
                  </a:lnTo>
                  <a:close/>
                </a:path>
                <a:path extrusionOk="0" h="2058670" w="490220">
                  <a:moveTo>
                    <a:pt x="261289" y="1060475"/>
                  </a:moveTo>
                  <a:lnTo>
                    <a:pt x="233375" y="1066622"/>
                  </a:lnTo>
                  <a:lnTo>
                    <a:pt x="239522" y="1094536"/>
                  </a:lnTo>
                  <a:lnTo>
                    <a:pt x="267423" y="1088390"/>
                  </a:lnTo>
                  <a:lnTo>
                    <a:pt x="261289" y="1060475"/>
                  </a:lnTo>
                  <a:close/>
                </a:path>
                <a:path extrusionOk="0" h="2058670" w="490220">
                  <a:moveTo>
                    <a:pt x="273570" y="1116291"/>
                  </a:moveTo>
                  <a:lnTo>
                    <a:pt x="245668" y="1122438"/>
                  </a:lnTo>
                  <a:lnTo>
                    <a:pt x="251802" y="1150353"/>
                  </a:lnTo>
                  <a:lnTo>
                    <a:pt x="279704" y="1144206"/>
                  </a:lnTo>
                  <a:lnTo>
                    <a:pt x="273570" y="1116291"/>
                  </a:lnTo>
                  <a:close/>
                </a:path>
                <a:path extrusionOk="0" h="2058670" w="490220">
                  <a:moveTo>
                    <a:pt x="285851" y="1172108"/>
                  </a:moveTo>
                  <a:lnTo>
                    <a:pt x="257949" y="1178255"/>
                  </a:lnTo>
                  <a:lnTo>
                    <a:pt x="264083" y="1206157"/>
                  </a:lnTo>
                  <a:lnTo>
                    <a:pt x="291998" y="1200023"/>
                  </a:lnTo>
                  <a:lnTo>
                    <a:pt x="285851" y="1172108"/>
                  </a:lnTo>
                  <a:close/>
                </a:path>
                <a:path extrusionOk="0" h="2058670" w="490220">
                  <a:moveTo>
                    <a:pt x="298132" y="1227924"/>
                  </a:moveTo>
                  <a:lnTo>
                    <a:pt x="270230" y="1234071"/>
                  </a:lnTo>
                  <a:lnTo>
                    <a:pt x="276377" y="1261973"/>
                  </a:lnTo>
                  <a:lnTo>
                    <a:pt x="304279" y="1255826"/>
                  </a:lnTo>
                  <a:lnTo>
                    <a:pt x="298132" y="1227924"/>
                  </a:lnTo>
                  <a:close/>
                </a:path>
                <a:path extrusionOk="0" h="2058670" w="490220">
                  <a:moveTo>
                    <a:pt x="310413" y="1283741"/>
                  </a:moveTo>
                  <a:lnTo>
                    <a:pt x="282511" y="1289888"/>
                  </a:lnTo>
                  <a:lnTo>
                    <a:pt x="288658" y="1317790"/>
                  </a:lnTo>
                  <a:lnTo>
                    <a:pt x="316560" y="1311643"/>
                  </a:lnTo>
                  <a:lnTo>
                    <a:pt x="310413" y="1283741"/>
                  </a:lnTo>
                  <a:close/>
                </a:path>
                <a:path extrusionOk="0" h="2058670" w="490220">
                  <a:moveTo>
                    <a:pt x="322707" y="1339557"/>
                  </a:moveTo>
                  <a:lnTo>
                    <a:pt x="294792" y="1345692"/>
                  </a:lnTo>
                  <a:lnTo>
                    <a:pt x="300939" y="1373606"/>
                  </a:lnTo>
                  <a:lnTo>
                    <a:pt x="328841" y="1367459"/>
                  </a:lnTo>
                  <a:lnTo>
                    <a:pt x="322707" y="1339557"/>
                  </a:lnTo>
                  <a:close/>
                </a:path>
                <a:path extrusionOk="0" h="2058670" w="490220">
                  <a:moveTo>
                    <a:pt x="334987" y="1395374"/>
                  </a:moveTo>
                  <a:lnTo>
                    <a:pt x="307086" y="1401508"/>
                  </a:lnTo>
                  <a:lnTo>
                    <a:pt x="313220" y="1429423"/>
                  </a:lnTo>
                  <a:lnTo>
                    <a:pt x="341122" y="1423276"/>
                  </a:lnTo>
                  <a:lnTo>
                    <a:pt x="334987" y="1395374"/>
                  </a:lnTo>
                  <a:close/>
                </a:path>
                <a:path extrusionOk="0" h="2058670" w="490220">
                  <a:moveTo>
                    <a:pt x="347268" y="1451178"/>
                  </a:moveTo>
                  <a:lnTo>
                    <a:pt x="319366" y="1457325"/>
                  </a:lnTo>
                  <a:lnTo>
                    <a:pt x="325501" y="1485226"/>
                  </a:lnTo>
                  <a:lnTo>
                    <a:pt x="353415" y="1479092"/>
                  </a:lnTo>
                  <a:lnTo>
                    <a:pt x="347268" y="1451178"/>
                  </a:lnTo>
                  <a:close/>
                </a:path>
                <a:path extrusionOk="0" h="2058670" w="490220">
                  <a:moveTo>
                    <a:pt x="359549" y="1506994"/>
                  </a:moveTo>
                  <a:lnTo>
                    <a:pt x="331647" y="1513141"/>
                  </a:lnTo>
                  <a:lnTo>
                    <a:pt x="337781" y="1541043"/>
                  </a:lnTo>
                  <a:lnTo>
                    <a:pt x="365696" y="1534909"/>
                  </a:lnTo>
                  <a:lnTo>
                    <a:pt x="359549" y="1506994"/>
                  </a:lnTo>
                  <a:close/>
                </a:path>
                <a:path extrusionOk="0" h="2058670" w="490220">
                  <a:moveTo>
                    <a:pt x="371830" y="1562811"/>
                  </a:moveTo>
                  <a:lnTo>
                    <a:pt x="343928" y="1568958"/>
                  </a:lnTo>
                  <a:lnTo>
                    <a:pt x="350062" y="1596859"/>
                  </a:lnTo>
                  <a:lnTo>
                    <a:pt x="377977" y="1590725"/>
                  </a:lnTo>
                  <a:lnTo>
                    <a:pt x="371830" y="1562811"/>
                  </a:lnTo>
                  <a:close/>
                </a:path>
                <a:path extrusionOk="0" h="2058670" w="490220">
                  <a:moveTo>
                    <a:pt x="384124" y="1618627"/>
                  </a:moveTo>
                  <a:lnTo>
                    <a:pt x="356209" y="1624761"/>
                  </a:lnTo>
                  <a:lnTo>
                    <a:pt x="362343" y="1652676"/>
                  </a:lnTo>
                  <a:lnTo>
                    <a:pt x="390258" y="1646542"/>
                  </a:lnTo>
                  <a:lnTo>
                    <a:pt x="384124" y="1618627"/>
                  </a:lnTo>
                  <a:close/>
                </a:path>
                <a:path extrusionOk="0" h="2058670" w="490220">
                  <a:moveTo>
                    <a:pt x="396405" y="1674444"/>
                  </a:moveTo>
                  <a:lnTo>
                    <a:pt x="368490" y="1680578"/>
                  </a:lnTo>
                  <a:lnTo>
                    <a:pt x="374637" y="1708492"/>
                  </a:lnTo>
                  <a:lnTo>
                    <a:pt x="402539" y="1702346"/>
                  </a:lnTo>
                  <a:lnTo>
                    <a:pt x="396405" y="1674444"/>
                  </a:lnTo>
                  <a:close/>
                </a:path>
                <a:path extrusionOk="0" h="2058670" w="490220">
                  <a:moveTo>
                    <a:pt x="408686" y="1730260"/>
                  </a:moveTo>
                  <a:lnTo>
                    <a:pt x="380771" y="1736394"/>
                  </a:lnTo>
                  <a:lnTo>
                    <a:pt x="386918" y="1764309"/>
                  </a:lnTo>
                  <a:lnTo>
                    <a:pt x="414820" y="1758162"/>
                  </a:lnTo>
                  <a:lnTo>
                    <a:pt x="408686" y="1730260"/>
                  </a:lnTo>
                  <a:close/>
                </a:path>
                <a:path extrusionOk="0" h="2058670" w="490220">
                  <a:moveTo>
                    <a:pt x="420966" y="1786077"/>
                  </a:moveTo>
                  <a:lnTo>
                    <a:pt x="393052" y="1792211"/>
                  </a:lnTo>
                  <a:lnTo>
                    <a:pt x="399199" y="1820113"/>
                  </a:lnTo>
                  <a:lnTo>
                    <a:pt x="427113" y="1813979"/>
                  </a:lnTo>
                  <a:lnTo>
                    <a:pt x="420966" y="1786077"/>
                  </a:lnTo>
                  <a:close/>
                </a:path>
                <a:path extrusionOk="0" h="2058670" w="490220">
                  <a:moveTo>
                    <a:pt x="433247" y="1841881"/>
                  </a:moveTo>
                  <a:lnTo>
                    <a:pt x="405345" y="1848027"/>
                  </a:lnTo>
                  <a:lnTo>
                    <a:pt x="411480" y="1875929"/>
                  </a:lnTo>
                  <a:lnTo>
                    <a:pt x="439394" y="1869795"/>
                  </a:lnTo>
                  <a:lnTo>
                    <a:pt x="433247" y="1841881"/>
                  </a:lnTo>
                  <a:close/>
                </a:path>
                <a:path extrusionOk="0" h="2058670" w="490220">
                  <a:moveTo>
                    <a:pt x="445528" y="1897697"/>
                  </a:moveTo>
                  <a:lnTo>
                    <a:pt x="417626" y="1903844"/>
                  </a:lnTo>
                  <a:lnTo>
                    <a:pt x="423760" y="1931746"/>
                  </a:lnTo>
                  <a:lnTo>
                    <a:pt x="451675" y="1925612"/>
                  </a:lnTo>
                  <a:lnTo>
                    <a:pt x="445528" y="1897697"/>
                  </a:lnTo>
                  <a:close/>
                </a:path>
                <a:path extrusionOk="0" h="2058670" w="490220">
                  <a:moveTo>
                    <a:pt x="433901" y="1977787"/>
                  </a:moveTo>
                  <a:lnTo>
                    <a:pt x="405993" y="1983930"/>
                  </a:lnTo>
                  <a:lnTo>
                    <a:pt x="466280" y="2058441"/>
                  </a:lnTo>
                  <a:lnTo>
                    <a:pt x="484150" y="1987562"/>
                  </a:lnTo>
                  <a:lnTo>
                    <a:pt x="436054" y="1987562"/>
                  </a:lnTo>
                  <a:lnTo>
                    <a:pt x="433901" y="1977787"/>
                  </a:lnTo>
                  <a:close/>
                </a:path>
                <a:path extrusionOk="0" h="2058670" w="490220">
                  <a:moveTo>
                    <a:pt x="461804" y="1971645"/>
                  </a:moveTo>
                  <a:lnTo>
                    <a:pt x="433901" y="1977787"/>
                  </a:lnTo>
                  <a:lnTo>
                    <a:pt x="436054" y="1987562"/>
                  </a:lnTo>
                  <a:lnTo>
                    <a:pt x="463956" y="1981415"/>
                  </a:lnTo>
                  <a:lnTo>
                    <a:pt x="461804" y="1971645"/>
                  </a:lnTo>
                  <a:close/>
                </a:path>
                <a:path extrusionOk="0" h="2058670" w="490220">
                  <a:moveTo>
                    <a:pt x="489712" y="1965502"/>
                  </a:moveTo>
                  <a:lnTo>
                    <a:pt x="461804" y="1971645"/>
                  </a:lnTo>
                  <a:lnTo>
                    <a:pt x="463956" y="1981415"/>
                  </a:lnTo>
                  <a:lnTo>
                    <a:pt x="436054" y="1987562"/>
                  </a:lnTo>
                  <a:lnTo>
                    <a:pt x="484150" y="1987562"/>
                  </a:lnTo>
                  <a:lnTo>
                    <a:pt x="489712" y="1965502"/>
                  </a:lnTo>
                  <a:close/>
                </a:path>
                <a:path extrusionOk="0" h="2058670" w="490220">
                  <a:moveTo>
                    <a:pt x="457809" y="1953514"/>
                  </a:moveTo>
                  <a:lnTo>
                    <a:pt x="429907" y="1959660"/>
                  </a:lnTo>
                  <a:lnTo>
                    <a:pt x="433901" y="1977787"/>
                  </a:lnTo>
                  <a:lnTo>
                    <a:pt x="461804" y="1971645"/>
                  </a:lnTo>
                  <a:lnTo>
                    <a:pt x="457809" y="1953514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62" name="Google Shape;862;p87"/>
            <p:cNvSpPr/>
            <p:nvPr/>
          </p:nvSpPr>
          <p:spPr>
            <a:xfrm>
              <a:off x="4938014" y="2541942"/>
              <a:ext cx="76200" cy="664210"/>
            </a:xfrm>
            <a:custGeom>
              <a:rect b="b" l="l" r="r" t="t"/>
              <a:pathLst>
                <a:path extrusionOk="0" h="664210" w="762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8"/>
                  </a:lnTo>
                  <a:lnTo>
                    <a:pt x="47625" y="663788"/>
                  </a:lnTo>
                  <a:lnTo>
                    <a:pt x="47625" y="63500"/>
                  </a:lnTo>
                  <a:close/>
                </a:path>
                <a:path extrusionOk="0" h="664210" w="762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64210" w="762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863" name="Google Shape;863;p87"/>
          <p:cNvSpPr txBox="1"/>
          <p:nvPr/>
        </p:nvSpPr>
        <p:spPr>
          <a:xfrm rot="-5400000">
            <a:off x="3488663" y="2007467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87"/>
          <p:cNvGrpSpPr/>
          <p:nvPr/>
        </p:nvGrpSpPr>
        <p:grpSpPr>
          <a:xfrm>
            <a:off x="3798893" y="1902370"/>
            <a:ext cx="427406" cy="1545784"/>
            <a:chOff x="5065191" y="2536494"/>
            <a:chExt cx="569875" cy="2061045"/>
          </a:xfrm>
        </p:grpSpPr>
        <p:sp>
          <p:nvSpPr>
            <p:cNvPr id="865" name="Google Shape;865;p87"/>
            <p:cNvSpPr/>
            <p:nvPr/>
          </p:nvSpPr>
          <p:spPr>
            <a:xfrm>
              <a:off x="5065191" y="2538869"/>
              <a:ext cx="490220" cy="2058670"/>
            </a:xfrm>
            <a:custGeom>
              <a:rect b="b" l="l" r="r" t="t"/>
              <a:pathLst>
                <a:path extrusionOk="0" h="2058670" w="490220">
                  <a:moveTo>
                    <a:pt x="27901" y="0"/>
                  </a:moveTo>
                  <a:lnTo>
                    <a:pt x="0" y="6146"/>
                  </a:lnTo>
                  <a:lnTo>
                    <a:pt x="6146" y="34061"/>
                  </a:lnTo>
                  <a:lnTo>
                    <a:pt x="34048" y="27914"/>
                  </a:lnTo>
                  <a:lnTo>
                    <a:pt x="27901" y="0"/>
                  </a:lnTo>
                  <a:close/>
                </a:path>
                <a:path extrusionOk="0" h="2058670" w="490220">
                  <a:moveTo>
                    <a:pt x="40182" y="55816"/>
                  </a:moveTo>
                  <a:lnTo>
                    <a:pt x="12280" y="61963"/>
                  </a:lnTo>
                  <a:lnTo>
                    <a:pt x="18427" y="89865"/>
                  </a:lnTo>
                  <a:lnTo>
                    <a:pt x="46329" y="83731"/>
                  </a:lnTo>
                  <a:lnTo>
                    <a:pt x="40182" y="55816"/>
                  </a:lnTo>
                  <a:close/>
                </a:path>
                <a:path extrusionOk="0" h="2058670" w="490220">
                  <a:moveTo>
                    <a:pt x="52476" y="111633"/>
                  </a:moveTo>
                  <a:lnTo>
                    <a:pt x="24561" y="117779"/>
                  </a:lnTo>
                  <a:lnTo>
                    <a:pt x="30708" y="145681"/>
                  </a:lnTo>
                  <a:lnTo>
                    <a:pt x="58610" y="139534"/>
                  </a:lnTo>
                  <a:lnTo>
                    <a:pt x="52476" y="111633"/>
                  </a:lnTo>
                  <a:close/>
                </a:path>
                <a:path extrusionOk="0" h="2058670" w="490220">
                  <a:moveTo>
                    <a:pt x="64757" y="167449"/>
                  </a:moveTo>
                  <a:lnTo>
                    <a:pt x="36855" y="173583"/>
                  </a:lnTo>
                  <a:lnTo>
                    <a:pt x="42989" y="201498"/>
                  </a:lnTo>
                  <a:lnTo>
                    <a:pt x="70891" y="195351"/>
                  </a:lnTo>
                  <a:lnTo>
                    <a:pt x="64757" y="167449"/>
                  </a:lnTo>
                  <a:close/>
                </a:path>
                <a:path extrusionOk="0" h="2058670" w="490220">
                  <a:moveTo>
                    <a:pt x="77038" y="223266"/>
                  </a:moveTo>
                  <a:lnTo>
                    <a:pt x="49136" y="229400"/>
                  </a:lnTo>
                  <a:lnTo>
                    <a:pt x="55270" y="257302"/>
                  </a:lnTo>
                  <a:lnTo>
                    <a:pt x="83185" y="251167"/>
                  </a:lnTo>
                  <a:lnTo>
                    <a:pt x="77038" y="223266"/>
                  </a:lnTo>
                  <a:close/>
                </a:path>
                <a:path extrusionOk="0" h="2058670" w="490220">
                  <a:moveTo>
                    <a:pt x="89319" y="279082"/>
                  </a:moveTo>
                  <a:lnTo>
                    <a:pt x="61417" y="285216"/>
                  </a:lnTo>
                  <a:lnTo>
                    <a:pt x="67551" y="313118"/>
                  </a:lnTo>
                  <a:lnTo>
                    <a:pt x="95465" y="306984"/>
                  </a:lnTo>
                  <a:lnTo>
                    <a:pt x="89319" y="279082"/>
                  </a:lnTo>
                  <a:close/>
                </a:path>
                <a:path extrusionOk="0" h="2058670" w="490220">
                  <a:moveTo>
                    <a:pt x="101600" y="334886"/>
                  </a:moveTo>
                  <a:lnTo>
                    <a:pt x="73698" y="341033"/>
                  </a:lnTo>
                  <a:lnTo>
                    <a:pt x="79844" y="368935"/>
                  </a:lnTo>
                  <a:lnTo>
                    <a:pt x="107746" y="362800"/>
                  </a:lnTo>
                  <a:lnTo>
                    <a:pt x="101600" y="334886"/>
                  </a:lnTo>
                  <a:close/>
                </a:path>
                <a:path extrusionOk="0" h="2058670" w="490220">
                  <a:moveTo>
                    <a:pt x="113893" y="390702"/>
                  </a:moveTo>
                  <a:lnTo>
                    <a:pt x="85979" y="396849"/>
                  </a:lnTo>
                  <a:lnTo>
                    <a:pt x="92125" y="424751"/>
                  </a:lnTo>
                  <a:lnTo>
                    <a:pt x="120027" y="418617"/>
                  </a:lnTo>
                  <a:lnTo>
                    <a:pt x="113893" y="390702"/>
                  </a:lnTo>
                  <a:close/>
                </a:path>
                <a:path extrusionOk="0" h="2058670" w="490220">
                  <a:moveTo>
                    <a:pt x="126174" y="446519"/>
                  </a:moveTo>
                  <a:lnTo>
                    <a:pt x="98259" y="452666"/>
                  </a:lnTo>
                  <a:lnTo>
                    <a:pt x="104406" y="480568"/>
                  </a:lnTo>
                  <a:lnTo>
                    <a:pt x="132308" y="474433"/>
                  </a:lnTo>
                  <a:lnTo>
                    <a:pt x="126174" y="446519"/>
                  </a:lnTo>
                  <a:close/>
                </a:path>
                <a:path extrusionOk="0" h="2058670" w="490220">
                  <a:moveTo>
                    <a:pt x="138455" y="502335"/>
                  </a:moveTo>
                  <a:lnTo>
                    <a:pt x="110540" y="508469"/>
                  </a:lnTo>
                  <a:lnTo>
                    <a:pt x="116687" y="536384"/>
                  </a:lnTo>
                  <a:lnTo>
                    <a:pt x="144602" y="530237"/>
                  </a:lnTo>
                  <a:lnTo>
                    <a:pt x="138455" y="502335"/>
                  </a:lnTo>
                  <a:close/>
                </a:path>
                <a:path extrusionOk="0" h="2058670" w="490220">
                  <a:moveTo>
                    <a:pt x="150736" y="558152"/>
                  </a:moveTo>
                  <a:lnTo>
                    <a:pt x="122821" y="564286"/>
                  </a:lnTo>
                  <a:lnTo>
                    <a:pt x="128968" y="592201"/>
                  </a:lnTo>
                  <a:lnTo>
                    <a:pt x="156883" y="586054"/>
                  </a:lnTo>
                  <a:lnTo>
                    <a:pt x="150736" y="558152"/>
                  </a:lnTo>
                  <a:close/>
                </a:path>
                <a:path extrusionOk="0" h="2058670" w="490220">
                  <a:moveTo>
                    <a:pt x="163017" y="613956"/>
                  </a:moveTo>
                  <a:lnTo>
                    <a:pt x="135115" y="620102"/>
                  </a:lnTo>
                  <a:lnTo>
                    <a:pt x="141249" y="648017"/>
                  </a:lnTo>
                  <a:lnTo>
                    <a:pt x="169164" y="641870"/>
                  </a:lnTo>
                  <a:lnTo>
                    <a:pt x="163017" y="613956"/>
                  </a:lnTo>
                  <a:close/>
                </a:path>
                <a:path extrusionOk="0" h="2058670" w="490220">
                  <a:moveTo>
                    <a:pt x="175310" y="669772"/>
                  </a:moveTo>
                  <a:lnTo>
                    <a:pt x="147396" y="675919"/>
                  </a:lnTo>
                  <a:lnTo>
                    <a:pt x="153530" y="703821"/>
                  </a:lnTo>
                  <a:lnTo>
                    <a:pt x="181444" y="697687"/>
                  </a:lnTo>
                  <a:lnTo>
                    <a:pt x="175310" y="669772"/>
                  </a:lnTo>
                  <a:close/>
                </a:path>
                <a:path extrusionOk="0" h="2058670" w="490220">
                  <a:moveTo>
                    <a:pt x="187591" y="725589"/>
                  </a:moveTo>
                  <a:lnTo>
                    <a:pt x="159677" y="731735"/>
                  </a:lnTo>
                  <a:lnTo>
                    <a:pt x="165823" y="759637"/>
                  </a:lnTo>
                  <a:lnTo>
                    <a:pt x="193725" y="753491"/>
                  </a:lnTo>
                  <a:lnTo>
                    <a:pt x="187591" y="725589"/>
                  </a:lnTo>
                  <a:close/>
                </a:path>
                <a:path extrusionOk="0" h="2058670" w="490220">
                  <a:moveTo>
                    <a:pt x="199872" y="781405"/>
                  </a:moveTo>
                  <a:lnTo>
                    <a:pt x="171958" y="787552"/>
                  </a:lnTo>
                  <a:lnTo>
                    <a:pt x="178104" y="815454"/>
                  </a:lnTo>
                  <a:lnTo>
                    <a:pt x="206006" y="809307"/>
                  </a:lnTo>
                  <a:lnTo>
                    <a:pt x="199872" y="781405"/>
                  </a:lnTo>
                  <a:close/>
                </a:path>
                <a:path extrusionOk="0" h="2058670" w="490220">
                  <a:moveTo>
                    <a:pt x="212153" y="837222"/>
                  </a:moveTo>
                  <a:lnTo>
                    <a:pt x="184238" y="843368"/>
                  </a:lnTo>
                  <a:lnTo>
                    <a:pt x="190385" y="871270"/>
                  </a:lnTo>
                  <a:lnTo>
                    <a:pt x="218287" y="865124"/>
                  </a:lnTo>
                  <a:lnTo>
                    <a:pt x="212153" y="837222"/>
                  </a:lnTo>
                  <a:close/>
                </a:path>
                <a:path extrusionOk="0" h="2058670" w="490220">
                  <a:moveTo>
                    <a:pt x="224434" y="893038"/>
                  </a:moveTo>
                  <a:lnTo>
                    <a:pt x="196532" y="899172"/>
                  </a:lnTo>
                  <a:lnTo>
                    <a:pt x="202666" y="927087"/>
                  </a:lnTo>
                  <a:lnTo>
                    <a:pt x="230568" y="920940"/>
                  </a:lnTo>
                  <a:lnTo>
                    <a:pt x="224434" y="893038"/>
                  </a:lnTo>
                  <a:close/>
                </a:path>
                <a:path extrusionOk="0" h="2058670" w="490220">
                  <a:moveTo>
                    <a:pt x="236715" y="948842"/>
                  </a:moveTo>
                  <a:lnTo>
                    <a:pt x="208813" y="954989"/>
                  </a:lnTo>
                  <a:lnTo>
                    <a:pt x="214947" y="982891"/>
                  </a:lnTo>
                  <a:lnTo>
                    <a:pt x="242862" y="976757"/>
                  </a:lnTo>
                  <a:lnTo>
                    <a:pt x="236715" y="948842"/>
                  </a:lnTo>
                  <a:close/>
                </a:path>
                <a:path extrusionOk="0" h="2058670" w="490220">
                  <a:moveTo>
                    <a:pt x="248996" y="1004658"/>
                  </a:moveTo>
                  <a:lnTo>
                    <a:pt x="221094" y="1010805"/>
                  </a:lnTo>
                  <a:lnTo>
                    <a:pt x="227241" y="1038707"/>
                  </a:lnTo>
                  <a:lnTo>
                    <a:pt x="255143" y="1032573"/>
                  </a:lnTo>
                  <a:lnTo>
                    <a:pt x="248996" y="1004658"/>
                  </a:lnTo>
                  <a:close/>
                </a:path>
                <a:path extrusionOk="0" h="2058670" w="490220">
                  <a:moveTo>
                    <a:pt x="261277" y="1060475"/>
                  </a:moveTo>
                  <a:lnTo>
                    <a:pt x="233375" y="1066622"/>
                  </a:lnTo>
                  <a:lnTo>
                    <a:pt x="239522" y="1094524"/>
                  </a:lnTo>
                  <a:lnTo>
                    <a:pt x="267423" y="1088390"/>
                  </a:lnTo>
                  <a:lnTo>
                    <a:pt x="261277" y="1060475"/>
                  </a:lnTo>
                  <a:close/>
                </a:path>
                <a:path extrusionOk="0" h="2058670" w="490220">
                  <a:moveTo>
                    <a:pt x="273570" y="1116291"/>
                  </a:moveTo>
                  <a:lnTo>
                    <a:pt x="245656" y="1122426"/>
                  </a:lnTo>
                  <a:lnTo>
                    <a:pt x="251802" y="1150340"/>
                  </a:lnTo>
                  <a:lnTo>
                    <a:pt x="279704" y="1144193"/>
                  </a:lnTo>
                  <a:lnTo>
                    <a:pt x="273570" y="1116291"/>
                  </a:lnTo>
                  <a:close/>
                </a:path>
                <a:path extrusionOk="0" h="2058670" w="490220">
                  <a:moveTo>
                    <a:pt x="285851" y="1172108"/>
                  </a:moveTo>
                  <a:lnTo>
                    <a:pt x="257949" y="1178242"/>
                  </a:lnTo>
                  <a:lnTo>
                    <a:pt x="264083" y="1206157"/>
                  </a:lnTo>
                  <a:lnTo>
                    <a:pt x="291985" y="1200010"/>
                  </a:lnTo>
                  <a:lnTo>
                    <a:pt x="285851" y="1172108"/>
                  </a:lnTo>
                  <a:close/>
                </a:path>
                <a:path extrusionOk="0" h="2058670" w="490220">
                  <a:moveTo>
                    <a:pt x="298132" y="1227924"/>
                  </a:moveTo>
                  <a:lnTo>
                    <a:pt x="270230" y="1234059"/>
                  </a:lnTo>
                  <a:lnTo>
                    <a:pt x="276364" y="1261973"/>
                  </a:lnTo>
                  <a:lnTo>
                    <a:pt x="304279" y="1255826"/>
                  </a:lnTo>
                  <a:lnTo>
                    <a:pt x="298132" y="1227924"/>
                  </a:lnTo>
                  <a:close/>
                </a:path>
                <a:path extrusionOk="0" h="2058670" w="490220">
                  <a:moveTo>
                    <a:pt x="310413" y="1283741"/>
                  </a:moveTo>
                  <a:lnTo>
                    <a:pt x="282511" y="1289875"/>
                  </a:lnTo>
                  <a:lnTo>
                    <a:pt x="288658" y="1317777"/>
                  </a:lnTo>
                  <a:lnTo>
                    <a:pt x="316560" y="1311643"/>
                  </a:lnTo>
                  <a:lnTo>
                    <a:pt x="310413" y="1283741"/>
                  </a:lnTo>
                  <a:close/>
                </a:path>
                <a:path extrusionOk="0" h="2058670" w="490220">
                  <a:moveTo>
                    <a:pt x="322694" y="1339545"/>
                  </a:moveTo>
                  <a:lnTo>
                    <a:pt x="294792" y="1345692"/>
                  </a:lnTo>
                  <a:lnTo>
                    <a:pt x="300939" y="1373593"/>
                  </a:lnTo>
                  <a:lnTo>
                    <a:pt x="328841" y="1367459"/>
                  </a:lnTo>
                  <a:lnTo>
                    <a:pt x="322694" y="1339545"/>
                  </a:lnTo>
                  <a:close/>
                </a:path>
                <a:path extrusionOk="0" h="2058670" w="490220">
                  <a:moveTo>
                    <a:pt x="334987" y="1395361"/>
                  </a:moveTo>
                  <a:lnTo>
                    <a:pt x="307073" y="1401508"/>
                  </a:lnTo>
                  <a:lnTo>
                    <a:pt x="313220" y="1429410"/>
                  </a:lnTo>
                  <a:lnTo>
                    <a:pt x="341122" y="1423276"/>
                  </a:lnTo>
                  <a:lnTo>
                    <a:pt x="334987" y="1395361"/>
                  </a:lnTo>
                  <a:close/>
                </a:path>
                <a:path extrusionOk="0" h="2058670" w="490220">
                  <a:moveTo>
                    <a:pt x="347268" y="1451178"/>
                  </a:moveTo>
                  <a:lnTo>
                    <a:pt x="319354" y="1457325"/>
                  </a:lnTo>
                  <a:lnTo>
                    <a:pt x="325501" y="1485226"/>
                  </a:lnTo>
                  <a:lnTo>
                    <a:pt x="353402" y="1479092"/>
                  </a:lnTo>
                  <a:lnTo>
                    <a:pt x="347268" y="1451178"/>
                  </a:lnTo>
                  <a:close/>
                </a:path>
                <a:path extrusionOk="0" h="2058670" w="490220">
                  <a:moveTo>
                    <a:pt x="359549" y="1506994"/>
                  </a:moveTo>
                  <a:lnTo>
                    <a:pt x="331635" y="1513128"/>
                  </a:lnTo>
                  <a:lnTo>
                    <a:pt x="337781" y="1541043"/>
                  </a:lnTo>
                  <a:lnTo>
                    <a:pt x="365696" y="1534909"/>
                  </a:lnTo>
                  <a:lnTo>
                    <a:pt x="359549" y="1506994"/>
                  </a:lnTo>
                  <a:close/>
                </a:path>
                <a:path extrusionOk="0" h="2058670" w="490220">
                  <a:moveTo>
                    <a:pt x="371830" y="1562811"/>
                  </a:moveTo>
                  <a:lnTo>
                    <a:pt x="343916" y="1568945"/>
                  </a:lnTo>
                  <a:lnTo>
                    <a:pt x="350062" y="1596859"/>
                  </a:lnTo>
                  <a:lnTo>
                    <a:pt x="377977" y="1590713"/>
                  </a:lnTo>
                  <a:lnTo>
                    <a:pt x="371830" y="1562811"/>
                  </a:lnTo>
                  <a:close/>
                </a:path>
                <a:path extrusionOk="0" h="2058670" w="490220">
                  <a:moveTo>
                    <a:pt x="384111" y="1618627"/>
                  </a:moveTo>
                  <a:lnTo>
                    <a:pt x="356209" y="1624761"/>
                  </a:lnTo>
                  <a:lnTo>
                    <a:pt x="362343" y="1652676"/>
                  </a:lnTo>
                  <a:lnTo>
                    <a:pt x="390258" y="1646529"/>
                  </a:lnTo>
                  <a:lnTo>
                    <a:pt x="384111" y="1618627"/>
                  </a:lnTo>
                  <a:close/>
                </a:path>
                <a:path extrusionOk="0" h="2058670" w="490220">
                  <a:moveTo>
                    <a:pt x="396392" y="1674444"/>
                  </a:moveTo>
                  <a:lnTo>
                    <a:pt x="368490" y="1680578"/>
                  </a:lnTo>
                  <a:lnTo>
                    <a:pt x="374624" y="1708480"/>
                  </a:lnTo>
                  <a:lnTo>
                    <a:pt x="402539" y="1702346"/>
                  </a:lnTo>
                  <a:lnTo>
                    <a:pt x="396392" y="1674444"/>
                  </a:lnTo>
                  <a:close/>
                </a:path>
                <a:path extrusionOk="0" h="2058670" w="490220">
                  <a:moveTo>
                    <a:pt x="408686" y="1730248"/>
                  </a:moveTo>
                  <a:lnTo>
                    <a:pt x="380771" y="1736394"/>
                  </a:lnTo>
                  <a:lnTo>
                    <a:pt x="386918" y="1764296"/>
                  </a:lnTo>
                  <a:lnTo>
                    <a:pt x="414820" y="1758162"/>
                  </a:lnTo>
                  <a:lnTo>
                    <a:pt x="408686" y="1730248"/>
                  </a:lnTo>
                  <a:close/>
                </a:path>
                <a:path extrusionOk="0" h="2058670" w="490220">
                  <a:moveTo>
                    <a:pt x="420966" y="1786064"/>
                  </a:moveTo>
                  <a:lnTo>
                    <a:pt x="393052" y="1792211"/>
                  </a:lnTo>
                  <a:lnTo>
                    <a:pt x="399199" y="1820113"/>
                  </a:lnTo>
                  <a:lnTo>
                    <a:pt x="427101" y="1813966"/>
                  </a:lnTo>
                  <a:lnTo>
                    <a:pt x="420966" y="1786064"/>
                  </a:lnTo>
                  <a:close/>
                </a:path>
                <a:path extrusionOk="0" h="2058670" w="490220">
                  <a:moveTo>
                    <a:pt x="433247" y="1841881"/>
                  </a:moveTo>
                  <a:lnTo>
                    <a:pt x="405333" y="1848027"/>
                  </a:lnTo>
                  <a:lnTo>
                    <a:pt x="411480" y="1875929"/>
                  </a:lnTo>
                  <a:lnTo>
                    <a:pt x="439381" y="1869782"/>
                  </a:lnTo>
                  <a:lnTo>
                    <a:pt x="433247" y="1841881"/>
                  </a:lnTo>
                  <a:close/>
                </a:path>
                <a:path extrusionOk="0" h="2058670" w="490220">
                  <a:moveTo>
                    <a:pt x="445528" y="1897697"/>
                  </a:moveTo>
                  <a:lnTo>
                    <a:pt x="417626" y="1903844"/>
                  </a:lnTo>
                  <a:lnTo>
                    <a:pt x="423760" y="1931746"/>
                  </a:lnTo>
                  <a:lnTo>
                    <a:pt x="451662" y="1925599"/>
                  </a:lnTo>
                  <a:lnTo>
                    <a:pt x="445528" y="1897697"/>
                  </a:lnTo>
                  <a:close/>
                </a:path>
                <a:path extrusionOk="0" h="2058670" w="490220">
                  <a:moveTo>
                    <a:pt x="433892" y="1977781"/>
                  </a:moveTo>
                  <a:lnTo>
                    <a:pt x="405993" y="1983917"/>
                  </a:lnTo>
                  <a:lnTo>
                    <a:pt x="466267" y="2058428"/>
                  </a:lnTo>
                  <a:lnTo>
                    <a:pt x="484146" y="1987562"/>
                  </a:lnTo>
                  <a:lnTo>
                    <a:pt x="436041" y="1987562"/>
                  </a:lnTo>
                  <a:lnTo>
                    <a:pt x="433892" y="1977781"/>
                  </a:lnTo>
                  <a:close/>
                </a:path>
                <a:path extrusionOk="0" h="2058670" w="490220">
                  <a:moveTo>
                    <a:pt x="461804" y="1971641"/>
                  </a:moveTo>
                  <a:lnTo>
                    <a:pt x="433892" y="1977781"/>
                  </a:lnTo>
                  <a:lnTo>
                    <a:pt x="436041" y="1987562"/>
                  </a:lnTo>
                  <a:lnTo>
                    <a:pt x="463956" y="1981415"/>
                  </a:lnTo>
                  <a:lnTo>
                    <a:pt x="461804" y="1971641"/>
                  </a:lnTo>
                  <a:close/>
                </a:path>
                <a:path extrusionOk="0" h="2058670" w="490220">
                  <a:moveTo>
                    <a:pt x="489712" y="1965502"/>
                  </a:moveTo>
                  <a:lnTo>
                    <a:pt x="461804" y="1971641"/>
                  </a:lnTo>
                  <a:lnTo>
                    <a:pt x="463956" y="1981415"/>
                  </a:lnTo>
                  <a:lnTo>
                    <a:pt x="436041" y="1987562"/>
                  </a:lnTo>
                  <a:lnTo>
                    <a:pt x="484146" y="1987562"/>
                  </a:lnTo>
                  <a:lnTo>
                    <a:pt x="489712" y="1965502"/>
                  </a:lnTo>
                  <a:close/>
                </a:path>
                <a:path extrusionOk="0" h="2058670" w="490220">
                  <a:moveTo>
                    <a:pt x="457809" y="1953501"/>
                  </a:moveTo>
                  <a:lnTo>
                    <a:pt x="429907" y="1959648"/>
                  </a:lnTo>
                  <a:lnTo>
                    <a:pt x="433892" y="1977781"/>
                  </a:lnTo>
                  <a:lnTo>
                    <a:pt x="461804" y="1971641"/>
                  </a:lnTo>
                  <a:lnTo>
                    <a:pt x="457809" y="1953501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66" name="Google Shape;866;p87"/>
            <p:cNvSpPr/>
            <p:nvPr/>
          </p:nvSpPr>
          <p:spPr>
            <a:xfrm>
              <a:off x="5558866" y="2536494"/>
              <a:ext cx="76200" cy="664210"/>
            </a:xfrm>
            <a:custGeom>
              <a:rect b="b" l="l" r="r" t="t"/>
              <a:pathLst>
                <a:path extrusionOk="0" h="664210" w="762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663788"/>
                  </a:lnTo>
                  <a:lnTo>
                    <a:pt x="47625" y="663788"/>
                  </a:lnTo>
                  <a:lnTo>
                    <a:pt x="47625" y="63500"/>
                  </a:lnTo>
                  <a:close/>
                </a:path>
                <a:path extrusionOk="0" h="664210" w="762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664210" w="762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867" name="Google Shape;867;p87"/>
          <p:cNvSpPr txBox="1"/>
          <p:nvPr/>
        </p:nvSpPr>
        <p:spPr>
          <a:xfrm rot="-5400000">
            <a:off x="3954303" y="2002895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87"/>
          <p:cNvGrpSpPr/>
          <p:nvPr/>
        </p:nvGrpSpPr>
        <p:grpSpPr>
          <a:xfrm>
            <a:off x="4271467" y="1877901"/>
            <a:ext cx="1846697" cy="1568233"/>
            <a:chOff x="5695290" y="2503868"/>
            <a:chExt cx="2462262" cy="2090978"/>
          </a:xfrm>
        </p:grpSpPr>
        <p:pic>
          <p:nvPicPr>
            <p:cNvPr id="869" name="Google Shape;869;p8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24652" y="2533179"/>
              <a:ext cx="2432900" cy="2061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87"/>
            <p:cNvSpPr/>
            <p:nvPr/>
          </p:nvSpPr>
          <p:spPr>
            <a:xfrm>
              <a:off x="5695290" y="2503868"/>
              <a:ext cx="2289809" cy="2082800"/>
            </a:xfrm>
            <a:custGeom>
              <a:rect b="b" l="l" r="r" t="t"/>
              <a:pathLst>
                <a:path extrusionOk="0" h="2082800" w="2289809">
                  <a:moveTo>
                    <a:pt x="34048" y="51689"/>
                  </a:moveTo>
                  <a:lnTo>
                    <a:pt x="27901" y="23774"/>
                  </a:lnTo>
                  <a:lnTo>
                    <a:pt x="0" y="29921"/>
                  </a:lnTo>
                  <a:lnTo>
                    <a:pt x="6146" y="57823"/>
                  </a:lnTo>
                  <a:lnTo>
                    <a:pt x="34048" y="51689"/>
                  </a:lnTo>
                  <a:close/>
                </a:path>
                <a:path extrusionOk="0" h="2082800" w="2289809">
                  <a:moveTo>
                    <a:pt x="46329" y="107505"/>
                  </a:moveTo>
                  <a:lnTo>
                    <a:pt x="40195" y="79590"/>
                  </a:lnTo>
                  <a:lnTo>
                    <a:pt x="12280" y="85737"/>
                  </a:lnTo>
                  <a:lnTo>
                    <a:pt x="18427" y="113639"/>
                  </a:lnTo>
                  <a:lnTo>
                    <a:pt x="46329" y="107505"/>
                  </a:lnTo>
                  <a:close/>
                </a:path>
                <a:path extrusionOk="0" h="2082800" w="2289809">
                  <a:moveTo>
                    <a:pt x="58610" y="163309"/>
                  </a:moveTo>
                  <a:lnTo>
                    <a:pt x="52476" y="135407"/>
                  </a:lnTo>
                  <a:lnTo>
                    <a:pt x="24561" y="141541"/>
                  </a:lnTo>
                  <a:lnTo>
                    <a:pt x="30708" y="169456"/>
                  </a:lnTo>
                  <a:lnTo>
                    <a:pt x="58610" y="163309"/>
                  </a:lnTo>
                  <a:close/>
                </a:path>
                <a:path extrusionOk="0" h="2082800" w="2289809">
                  <a:moveTo>
                    <a:pt x="70891" y="219125"/>
                  </a:moveTo>
                  <a:lnTo>
                    <a:pt x="64757" y="191223"/>
                  </a:lnTo>
                  <a:lnTo>
                    <a:pt x="36855" y="197358"/>
                  </a:lnTo>
                  <a:lnTo>
                    <a:pt x="42989" y="225272"/>
                  </a:lnTo>
                  <a:lnTo>
                    <a:pt x="70891" y="219125"/>
                  </a:lnTo>
                  <a:close/>
                </a:path>
                <a:path extrusionOk="0" h="2082800" w="2289809">
                  <a:moveTo>
                    <a:pt x="83185" y="274942"/>
                  </a:moveTo>
                  <a:lnTo>
                    <a:pt x="77038" y="247040"/>
                  </a:lnTo>
                  <a:lnTo>
                    <a:pt x="49136" y="253174"/>
                  </a:lnTo>
                  <a:lnTo>
                    <a:pt x="55270" y="281076"/>
                  </a:lnTo>
                  <a:lnTo>
                    <a:pt x="83185" y="274942"/>
                  </a:lnTo>
                  <a:close/>
                </a:path>
                <a:path extrusionOk="0" h="2082800" w="2289809">
                  <a:moveTo>
                    <a:pt x="95465" y="330758"/>
                  </a:moveTo>
                  <a:lnTo>
                    <a:pt x="89319" y="302856"/>
                  </a:lnTo>
                  <a:lnTo>
                    <a:pt x="61417" y="308991"/>
                  </a:lnTo>
                  <a:lnTo>
                    <a:pt x="67564" y="336892"/>
                  </a:lnTo>
                  <a:lnTo>
                    <a:pt x="95465" y="330758"/>
                  </a:lnTo>
                  <a:close/>
                </a:path>
                <a:path extrusionOk="0" h="2082800" w="2289809">
                  <a:moveTo>
                    <a:pt x="107746" y="386575"/>
                  </a:moveTo>
                  <a:lnTo>
                    <a:pt x="101600" y="358660"/>
                  </a:lnTo>
                  <a:lnTo>
                    <a:pt x="73698" y="364807"/>
                  </a:lnTo>
                  <a:lnTo>
                    <a:pt x="79832" y="392709"/>
                  </a:lnTo>
                  <a:lnTo>
                    <a:pt x="107746" y="386575"/>
                  </a:lnTo>
                  <a:close/>
                </a:path>
                <a:path extrusionOk="0" h="2082800" w="2289809">
                  <a:moveTo>
                    <a:pt x="120027" y="442391"/>
                  </a:moveTo>
                  <a:lnTo>
                    <a:pt x="113893" y="414477"/>
                  </a:lnTo>
                  <a:lnTo>
                    <a:pt x="85979" y="420624"/>
                  </a:lnTo>
                  <a:lnTo>
                    <a:pt x="92125" y="448525"/>
                  </a:lnTo>
                  <a:lnTo>
                    <a:pt x="120027" y="442391"/>
                  </a:lnTo>
                  <a:close/>
                </a:path>
                <a:path extrusionOk="0" h="2082800" w="2289809">
                  <a:moveTo>
                    <a:pt x="132308" y="498208"/>
                  </a:moveTo>
                  <a:lnTo>
                    <a:pt x="126174" y="470293"/>
                  </a:lnTo>
                  <a:lnTo>
                    <a:pt x="98259" y="476440"/>
                  </a:lnTo>
                  <a:lnTo>
                    <a:pt x="104406" y="504342"/>
                  </a:lnTo>
                  <a:lnTo>
                    <a:pt x="132308" y="498208"/>
                  </a:lnTo>
                  <a:close/>
                </a:path>
                <a:path extrusionOk="0" h="2082800" w="2289809">
                  <a:moveTo>
                    <a:pt x="144602" y="554012"/>
                  </a:moveTo>
                  <a:lnTo>
                    <a:pt x="138455" y="526110"/>
                  </a:lnTo>
                  <a:lnTo>
                    <a:pt x="110540" y="532244"/>
                  </a:lnTo>
                  <a:lnTo>
                    <a:pt x="116687" y="560158"/>
                  </a:lnTo>
                  <a:lnTo>
                    <a:pt x="144602" y="554012"/>
                  </a:lnTo>
                  <a:close/>
                </a:path>
                <a:path extrusionOk="0" h="2082800" w="2289809">
                  <a:moveTo>
                    <a:pt x="156883" y="609828"/>
                  </a:moveTo>
                  <a:lnTo>
                    <a:pt x="150736" y="581926"/>
                  </a:lnTo>
                  <a:lnTo>
                    <a:pt x="122834" y="588060"/>
                  </a:lnTo>
                  <a:lnTo>
                    <a:pt x="128968" y="615975"/>
                  </a:lnTo>
                  <a:lnTo>
                    <a:pt x="156883" y="609828"/>
                  </a:lnTo>
                  <a:close/>
                </a:path>
                <a:path extrusionOk="0" h="2082800" w="2289809">
                  <a:moveTo>
                    <a:pt x="169164" y="665645"/>
                  </a:moveTo>
                  <a:lnTo>
                    <a:pt x="163017" y="637730"/>
                  </a:lnTo>
                  <a:lnTo>
                    <a:pt x="135115" y="643877"/>
                  </a:lnTo>
                  <a:lnTo>
                    <a:pt x="141249" y="671791"/>
                  </a:lnTo>
                  <a:lnTo>
                    <a:pt x="169164" y="665645"/>
                  </a:lnTo>
                  <a:close/>
                </a:path>
                <a:path extrusionOk="0" h="2082800" w="2289809">
                  <a:moveTo>
                    <a:pt x="181444" y="721461"/>
                  </a:moveTo>
                  <a:lnTo>
                    <a:pt x="175310" y="693547"/>
                  </a:lnTo>
                  <a:lnTo>
                    <a:pt x="147396" y="699693"/>
                  </a:lnTo>
                  <a:lnTo>
                    <a:pt x="153543" y="727595"/>
                  </a:lnTo>
                  <a:lnTo>
                    <a:pt x="181444" y="721461"/>
                  </a:lnTo>
                  <a:close/>
                </a:path>
                <a:path extrusionOk="0" h="2082800" w="2289809">
                  <a:moveTo>
                    <a:pt x="193725" y="777265"/>
                  </a:moveTo>
                  <a:lnTo>
                    <a:pt x="187579" y="749363"/>
                  </a:lnTo>
                  <a:lnTo>
                    <a:pt x="159677" y="755510"/>
                  </a:lnTo>
                  <a:lnTo>
                    <a:pt x="165823" y="783412"/>
                  </a:lnTo>
                  <a:lnTo>
                    <a:pt x="193725" y="777265"/>
                  </a:lnTo>
                  <a:close/>
                </a:path>
                <a:path extrusionOk="0" h="2082800" w="2289809">
                  <a:moveTo>
                    <a:pt x="206019" y="833081"/>
                  </a:moveTo>
                  <a:lnTo>
                    <a:pt x="199872" y="805180"/>
                  </a:lnTo>
                  <a:lnTo>
                    <a:pt x="171958" y="811326"/>
                  </a:lnTo>
                  <a:lnTo>
                    <a:pt x="178104" y="839228"/>
                  </a:lnTo>
                  <a:lnTo>
                    <a:pt x="206019" y="833081"/>
                  </a:lnTo>
                  <a:close/>
                </a:path>
                <a:path extrusionOk="0" h="2082800" w="2289809">
                  <a:moveTo>
                    <a:pt x="218300" y="888898"/>
                  </a:moveTo>
                  <a:lnTo>
                    <a:pt x="212153" y="860996"/>
                  </a:lnTo>
                  <a:lnTo>
                    <a:pt x="184238" y="867143"/>
                  </a:lnTo>
                  <a:lnTo>
                    <a:pt x="190385" y="895045"/>
                  </a:lnTo>
                  <a:lnTo>
                    <a:pt x="218300" y="888898"/>
                  </a:lnTo>
                  <a:close/>
                </a:path>
                <a:path extrusionOk="0" h="2082800" w="2289809">
                  <a:moveTo>
                    <a:pt x="230581" y="944714"/>
                  </a:moveTo>
                  <a:lnTo>
                    <a:pt x="224434" y="916813"/>
                  </a:lnTo>
                  <a:lnTo>
                    <a:pt x="196532" y="922947"/>
                  </a:lnTo>
                  <a:lnTo>
                    <a:pt x="202666" y="950861"/>
                  </a:lnTo>
                  <a:lnTo>
                    <a:pt x="230581" y="944714"/>
                  </a:lnTo>
                  <a:close/>
                </a:path>
                <a:path extrusionOk="0" h="2082800" w="2289809">
                  <a:moveTo>
                    <a:pt x="242862" y="1000531"/>
                  </a:moveTo>
                  <a:lnTo>
                    <a:pt x="236715" y="972616"/>
                  </a:lnTo>
                  <a:lnTo>
                    <a:pt x="208813" y="978763"/>
                  </a:lnTo>
                  <a:lnTo>
                    <a:pt x="214947" y="1006678"/>
                  </a:lnTo>
                  <a:lnTo>
                    <a:pt x="242862" y="1000531"/>
                  </a:lnTo>
                  <a:close/>
                </a:path>
                <a:path extrusionOk="0" h="2082800" w="2289809">
                  <a:moveTo>
                    <a:pt x="255143" y="1056347"/>
                  </a:moveTo>
                  <a:lnTo>
                    <a:pt x="248996" y="1028433"/>
                  </a:lnTo>
                  <a:lnTo>
                    <a:pt x="221094" y="1034580"/>
                  </a:lnTo>
                  <a:lnTo>
                    <a:pt x="227241" y="1062482"/>
                  </a:lnTo>
                  <a:lnTo>
                    <a:pt x="255143" y="1056347"/>
                  </a:lnTo>
                  <a:close/>
                </a:path>
                <a:path extrusionOk="0" h="2082800" w="2289809">
                  <a:moveTo>
                    <a:pt x="267423" y="1112164"/>
                  </a:moveTo>
                  <a:lnTo>
                    <a:pt x="261277" y="1084249"/>
                  </a:lnTo>
                  <a:lnTo>
                    <a:pt x="233375" y="1090396"/>
                  </a:lnTo>
                  <a:lnTo>
                    <a:pt x="239522" y="1118298"/>
                  </a:lnTo>
                  <a:lnTo>
                    <a:pt x="267423" y="1112164"/>
                  </a:lnTo>
                  <a:close/>
                </a:path>
                <a:path extrusionOk="0" h="2082800" w="2289809">
                  <a:moveTo>
                    <a:pt x="279704" y="1167968"/>
                  </a:moveTo>
                  <a:lnTo>
                    <a:pt x="273570" y="1140066"/>
                  </a:lnTo>
                  <a:lnTo>
                    <a:pt x="245656" y="1146200"/>
                  </a:lnTo>
                  <a:lnTo>
                    <a:pt x="251802" y="1174115"/>
                  </a:lnTo>
                  <a:lnTo>
                    <a:pt x="279704" y="1167968"/>
                  </a:lnTo>
                  <a:close/>
                </a:path>
                <a:path extrusionOk="0" h="2082800" w="2289809">
                  <a:moveTo>
                    <a:pt x="291985" y="1223784"/>
                  </a:moveTo>
                  <a:lnTo>
                    <a:pt x="285851" y="1195882"/>
                  </a:lnTo>
                  <a:lnTo>
                    <a:pt x="257949" y="1202016"/>
                  </a:lnTo>
                  <a:lnTo>
                    <a:pt x="264083" y="1229931"/>
                  </a:lnTo>
                  <a:lnTo>
                    <a:pt x="291985" y="1223784"/>
                  </a:lnTo>
                  <a:close/>
                </a:path>
                <a:path extrusionOk="0" h="2082800" w="2289809">
                  <a:moveTo>
                    <a:pt x="304279" y="1279601"/>
                  </a:moveTo>
                  <a:lnTo>
                    <a:pt x="298132" y="1251699"/>
                  </a:lnTo>
                  <a:lnTo>
                    <a:pt x="270230" y="1257833"/>
                  </a:lnTo>
                  <a:lnTo>
                    <a:pt x="276364" y="1285748"/>
                  </a:lnTo>
                  <a:lnTo>
                    <a:pt x="304279" y="1279601"/>
                  </a:lnTo>
                  <a:close/>
                </a:path>
                <a:path extrusionOk="0" h="2082800" w="2289809">
                  <a:moveTo>
                    <a:pt x="316560" y="1335417"/>
                  </a:moveTo>
                  <a:lnTo>
                    <a:pt x="310413" y="1307515"/>
                  </a:lnTo>
                  <a:lnTo>
                    <a:pt x="282511" y="1313649"/>
                  </a:lnTo>
                  <a:lnTo>
                    <a:pt x="288658" y="1341551"/>
                  </a:lnTo>
                  <a:lnTo>
                    <a:pt x="316560" y="1335417"/>
                  </a:lnTo>
                  <a:close/>
                </a:path>
                <a:path extrusionOk="0" h="2082800" w="2289809">
                  <a:moveTo>
                    <a:pt x="328841" y="1391234"/>
                  </a:moveTo>
                  <a:lnTo>
                    <a:pt x="322694" y="1363332"/>
                  </a:lnTo>
                  <a:lnTo>
                    <a:pt x="294792" y="1369466"/>
                  </a:lnTo>
                  <a:lnTo>
                    <a:pt x="300926" y="1397368"/>
                  </a:lnTo>
                  <a:lnTo>
                    <a:pt x="328841" y="1391234"/>
                  </a:lnTo>
                  <a:close/>
                </a:path>
                <a:path extrusionOk="0" h="2082800" w="2289809">
                  <a:moveTo>
                    <a:pt x="341122" y="1447050"/>
                  </a:moveTo>
                  <a:lnTo>
                    <a:pt x="334987" y="1419136"/>
                  </a:lnTo>
                  <a:lnTo>
                    <a:pt x="307073" y="1425282"/>
                  </a:lnTo>
                  <a:lnTo>
                    <a:pt x="313220" y="1453184"/>
                  </a:lnTo>
                  <a:lnTo>
                    <a:pt x="341122" y="1447050"/>
                  </a:lnTo>
                  <a:close/>
                </a:path>
                <a:path extrusionOk="0" h="2082800" w="2289809">
                  <a:moveTo>
                    <a:pt x="353402" y="1502867"/>
                  </a:moveTo>
                  <a:lnTo>
                    <a:pt x="347268" y="1474952"/>
                  </a:lnTo>
                  <a:lnTo>
                    <a:pt x="319354" y="1481099"/>
                  </a:lnTo>
                  <a:lnTo>
                    <a:pt x="325501" y="1509001"/>
                  </a:lnTo>
                  <a:lnTo>
                    <a:pt x="353402" y="1502867"/>
                  </a:lnTo>
                  <a:close/>
                </a:path>
                <a:path extrusionOk="0" h="2082800" w="2289809">
                  <a:moveTo>
                    <a:pt x="365696" y="1558683"/>
                  </a:moveTo>
                  <a:lnTo>
                    <a:pt x="359549" y="1530769"/>
                  </a:lnTo>
                  <a:lnTo>
                    <a:pt x="331635" y="1536903"/>
                  </a:lnTo>
                  <a:lnTo>
                    <a:pt x="337781" y="1564817"/>
                  </a:lnTo>
                  <a:lnTo>
                    <a:pt x="365696" y="1558683"/>
                  </a:lnTo>
                  <a:close/>
                </a:path>
                <a:path extrusionOk="0" h="2082800" w="2289809">
                  <a:moveTo>
                    <a:pt x="377977" y="1614487"/>
                  </a:moveTo>
                  <a:lnTo>
                    <a:pt x="371830" y="1586585"/>
                  </a:lnTo>
                  <a:lnTo>
                    <a:pt x="343928" y="1592719"/>
                  </a:lnTo>
                  <a:lnTo>
                    <a:pt x="350062" y="1620634"/>
                  </a:lnTo>
                  <a:lnTo>
                    <a:pt x="377977" y="1614487"/>
                  </a:lnTo>
                  <a:close/>
                </a:path>
                <a:path extrusionOk="0" h="2082800" w="2289809">
                  <a:moveTo>
                    <a:pt x="390258" y="1670304"/>
                  </a:moveTo>
                  <a:lnTo>
                    <a:pt x="384111" y="1642402"/>
                  </a:lnTo>
                  <a:lnTo>
                    <a:pt x="356209" y="1648536"/>
                  </a:lnTo>
                  <a:lnTo>
                    <a:pt x="362343" y="1676450"/>
                  </a:lnTo>
                  <a:lnTo>
                    <a:pt x="390258" y="1670304"/>
                  </a:lnTo>
                  <a:close/>
                </a:path>
                <a:path extrusionOk="0" h="2082800" w="2289809">
                  <a:moveTo>
                    <a:pt x="402539" y="1726120"/>
                  </a:moveTo>
                  <a:lnTo>
                    <a:pt x="396405" y="1698218"/>
                  </a:lnTo>
                  <a:lnTo>
                    <a:pt x="368490" y="1704352"/>
                  </a:lnTo>
                  <a:lnTo>
                    <a:pt x="374624" y="1732267"/>
                  </a:lnTo>
                  <a:lnTo>
                    <a:pt x="402539" y="1726120"/>
                  </a:lnTo>
                  <a:close/>
                </a:path>
                <a:path extrusionOk="0" h="2082800" w="2289809">
                  <a:moveTo>
                    <a:pt x="414820" y="1781937"/>
                  </a:moveTo>
                  <a:lnTo>
                    <a:pt x="408673" y="1754022"/>
                  </a:lnTo>
                  <a:lnTo>
                    <a:pt x="380771" y="1760169"/>
                  </a:lnTo>
                  <a:lnTo>
                    <a:pt x="386918" y="1788071"/>
                  </a:lnTo>
                  <a:lnTo>
                    <a:pt x="414820" y="1781937"/>
                  </a:lnTo>
                  <a:close/>
                </a:path>
                <a:path extrusionOk="0" h="2082800" w="2289809">
                  <a:moveTo>
                    <a:pt x="427113" y="1837740"/>
                  </a:moveTo>
                  <a:lnTo>
                    <a:pt x="420966" y="1809838"/>
                  </a:lnTo>
                  <a:lnTo>
                    <a:pt x="393052" y="1815985"/>
                  </a:lnTo>
                  <a:lnTo>
                    <a:pt x="399199" y="1843887"/>
                  </a:lnTo>
                  <a:lnTo>
                    <a:pt x="427113" y="1837740"/>
                  </a:lnTo>
                  <a:close/>
                </a:path>
                <a:path extrusionOk="0" h="2082800" w="2289809">
                  <a:moveTo>
                    <a:pt x="439381" y="1893557"/>
                  </a:moveTo>
                  <a:lnTo>
                    <a:pt x="433247" y="1865655"/>
                  </a:lnTo>
                  <a:lnTo>
                    <a:pt x="405333" y="1871802"/>
                  </a:lnTo>
                  <a:lnTo>
                    <a:pt x="411480" y="1899704"/>
                  </a:lnTo>
                  <a:lnTo>
                    <a:pt x="439381" y="1893557"/>
                  </a:lnTo>
                  <a:close/>
                </a:path>
                <a:path extrusionOk="0" h="2082800" w="2289809">
                  <a:moveTo>
                    <a:pt x="451675" y="1949373"/>
                  </a:moveTo>
                  <a:lnTo>
                    <a:pt x="445528" y="1921471"/>
                  </a:lnTo>
                  <a:lnTo>
                    <a:pt x="417626" y="1927618"/>
                  </a:lnTo>
                  <a:lnTo>
                    <a:pt x="423760" y="1955520"/>
                  </a:lnTo>
                  <a:lnTo>
                    <a:pt x="451675" y="1949373"/>
                  </a:lnTo>
                  <a:close/>
                </a:path>
                <a:path extrusionOk="0" h="2082800" w="2289809">
                  <a:moveTo>
                    <a:pt x="489712" y="1989277"/>
                  </a:moveTo>
                  <a:lnTo>
                    <a:pt x="461797" y="1995424"/>
                  </a:lnTo>
                  <a:lnTo>
                    <a:pt x="457809" y="1977275"/>
                  </a:lnTo>
                  <a:lnTo>
                    <a:pt x="429907" y="1983422"/>
                  </a:lnTo>
                  <a:lnTo>
                    <a:pt x="433882" y="2001558"/>
                  </a:lnTo>
                  <a:lnTo>
                    <a:pt x="405993" y="2007692"/>
                  </a:lnTo>
                  <a:lnTo>
                    <a:pt x="466280" y="2082203"/>
                  </a:lnTo>
                  <a:lnTo>
                    <a:pt x="484149" y="2011337"/>
                  </a:lnTo>
                  <a:lnTo>
                    <a:pt x="489712" y="1989277"/>
                  </a:lnTo>
                  <a:close/>
                </a:path>
                <a:path extrusionOk="0" h="2082800" w="2289809">
                  <a:moveTo>
                    <a:pt x="629691" y="51689"/>
                  </a:moveTo>
                  <a:lnTo>
                    <a:pt x="623544" y="23774"/>
                  </a:lnTo>
                  <a:lnTo>
                    <a:pt x="595630" y="29921"/>
                  </a:lnTo>
                  <a:lnTo>
                    <a:pt x="601776" y="57823"/>
                  </a:lnTo>
                  <a:lnTo>
                    <a:pt x="629691" y="51689"/>
                  </a:lnTo>
                  <a:close/>
                </a:path>
                <a:path extrusionOk="0" h="2082800" w="2289809">
                  <a:moveTo>
                    <a:pt x="641972" y="107505"/>
                  </a:moveTo>
                  <a:lnTo>
                    <a:pt x="635825" y="79590"/>
                  </a:lnTo>
                  <a:lnTo>
                    <a:pt x="607923" y="85737"/>
                  </a:lnTo>
                  <a:lnTo>
                    <a:pt x="614057" y="113639"/>
                  </a:lnTo>
                  <a:lnTo>
                    <a:pt x="641972" y="107505"/>
                  </a:lnTo>
                  <a:close/>
                </a:path>
                <a:path extrusionOk="0" h="2082800" w="2289809">
                  <a:moveTo>
                    <a:pt x="654253" y="163309"/>
                  </a:moveTo>
                  <a:lnTo>
                    <a:pt x="648106" y="135407"/>
                  </a:lnTo>
                  <a:lnTo>
                    <a:pt x="620204" y="141541"/>
                  </a:lnTo>
                  <a:lnTo>
                    <a:pt x="626338" y="169456"/>
                  </a:lnTo>
                  <a:lnTo>
                    <a:pt x="654253" y="163309"/>
                  </a:lnTo>
                  <a:close/>
                </a:path>
                <a:path extrusionOk="0" h="2082800" w="2289809">
                  <a:moveTo>
                    <a:pt x="666534" y="219125"/>
                  </a:moveTo>
                  <a:lnTo>
                    <a:pt x="660400" y="191223"/>
                  </a:lnTo>
                  <a:lnTo>
                    <a:pt x="632485" y="197358"/>
                  </a:lnTo>
                  <a:lnTo>
                    <a:pt x="638632" y="225272"/>
                  </a:lnTo>
                  <a:lnTo>
                    <a:pt x="666534" y="219125"/>
                  </a:lnTo>
                  <a:close/>
                </a:path>
                <a:path extrusionOk="0" h="2082800" w="2289809">
                  <a:moveTo>
                    <a:pt x="678815" y="274942"/>
                  </a:moveTo>
                  <a:lnTo>
                    <a:pt x="672668" y="247040"/>
                  </a:lnTo>
                  <a:lnTo>
                    <a:pt x="644766" y="253174"/>
                  </a:lnTo>
                  <a:lnTo>
                    <a:pt x="650913" y="281076"/>
                  </a:lnTo>
                  <a:lnTo>
                    <a:pt x="678815" y="274942"/>
                  </a:lnTo>
                  <a:close/>
                </a:path>
                <a:path extrusionOk="0" h="2082800" w="2289809">
                  <a:moveTo>
                    <a:pt x="691095" y="330758"/>
                  </a:moveTo>
                  <a:lnTo>
                    <a:pt x="684961" y="302856"/>
                  </a:lnTo>
                  <a:lnTo>
                    <a:pt x="657047" y="308991"/>
                  </a:lnTo>
                  <a:lnTo>
                    <a:pt x="663194" y="336892"/>
                  </a:lnTo>
                  <a:lnTo>
                    <a:pt x="691095" y="330758"/>
                  </a:lnTo>
                  <a:close/>
                </a:path>
                <a:path extrusionOk="0" h="2082800" w="2289809">
                  <a:moveTo>
                    <a:pt x="703376" y="386575"/>
                  </a:moveTo>
                  <a:lnTo>
                    <a:pt x="697242" y="358660"/>
                  </a:lnTo>
                  <a:lnTo>
                    <a:pt x="669340" y="364807"/>
                  </a:lnTo>
                  <a:lnTo>
                    <a:pt x="675474" y="392709"/>
                  </a:lnTo>
                  <a:lnTo>
                    <a:pt x="703376" y="386575"/>
                  </a:lnTo>
                  <a:close/>
                </a:path>
                <a:path extrusionOk="0" h="2082800" w="2289809">
                  <a:moveTo>
                    <a:pt x="715670" y="442391"/>
                  </a:moveTo>
                  <a:lnTo>
                    <a:pt x="709523" y="414477"/>
                  </a:lnTo>
                  <a:lnTo>
                    <a:pt x="681621" y="420624"/>
                  </a:lnTo>
                  <a:lnTo>
                    <a:pt x="687755" y="448525"/>
                  </a:lnTo>
                  <a:lnTo>
                    <a:pt x="715670" y="442391"/>
                  </a:lnTo>
                  <a:close/>
                </a:path>
                <a:path extrusionOk="0" h="2082800" w="2289809">
                  <a:moveTo>
                    <a:pt x="727951" y="498208"/>
                  </a:moveTo>
                  <a:lnTo>
                    <a:pt x="721804" y="470293"/>
                  </a:lnTo>
                  <a:lnTo>
                    <a:pt x="693902" y="476440"/>
                  </a:lnTo>
                  <a:lnTo>
                    <a:pt x="700049" y="504342"/>
                  </a:lnTo>
                  <a:lnTo>
                    <a:pt x="727951" y="498208"/>
                  </a:lnTo>
                  <a:close/>
                </a:path>
                <a:path extrusionOk="0" h="2082800" w="2289809">
                  <a:moveTo>
                    <a:pt x="740232" y="554012"/>
                  </a:moveTo>
                  <a:lnTo>
                    <a:pt x="734085" y="526110"/>
                  </a:lnTo>
                  <a:lnTo>
                    <a:pt x="706183" y="532244"/>
                  </a:lnTo>
                  <a:lnTo>
                    <a:pt x="712330" y="560158"/>
                  </a:lnTo>
                  <a:lnTo>
                    <a:pt x="740232" y="554012"/>
                  </a:lnTo>
                  <a:close/>
                </a:path>
                <a:path extrusionOk="0" h="2082800" w="2289809">
                  <a:moveTo>
                    <a:pt x="752513" y="609828"/>
                  </a:moveTo>
                  <a:lnTo>
                    <a:pt x="746379" y="581926"/>
                  </a:lnTo>
                  <a:lnTo>
                    <a:pt x="718464" y="588060"/>
                  </a:lnTo>
                  <a:lnTo>
                    <a:pt x="724611" y="615975"/>
                  </a:lnTo>
                  <a:lnTo>
                    <a:pt x="752513" y="609828"/>
                  </a:lnTo>
                  <a:close/>
                </a:path>
                <a:path extrusionOk="0" h="2082800" w="2289809">
                  <a:moveTo>
                    <a:pt x="764794" y="665645"/>
                  </a:moveTo>
                  <a:lnTo>
                    <a:pt x="758659" y="637730"/>
                  </a:lnTo>
                  <a:lnTo>
                    <a:pt x="730758" y="643877"/>
                  </a:lnTo>
                  <a:lnTo>
                    <a:pt x="736892" y="671791"/>
                  </a:lnTo>
                  <a:lnTo>
                    <a:pt x="764794" y="665645"/>
                  </a:lnTo>
                  <a:close/>
                </a:path>
                <a:path extrusionOk="0" h="2082800" w="2289809">
                  <a:moveTo>
                    <a:pt x="777087" y="721461"/>
                  </a:moveTo>
                  <a:lnTo>
                    <a:pt x="770940" y="693547"/>
                  </a:lnTo>
                  <a:lnTo>
                    <a:pt x="743038" y="699693"/>
                  </a:lnTo>
                  <a:lnTo>
                    <a:pt x="749173" y="727595"/>
                  </a:lnTo>
                  <a:lnTo>
                    <a:pt x="777087" y="721461"/>
                  </a:lnTo>
                  <a:close/>
                </a:path>
                <a:path extrusionOk="0" h="2082800" w="2289809">
                  <a:moveTo>
                    <a:pt x="789368" y="777265"/>
                  </a:moveTo>
                  <a:lnTo>
                    <a:pt x="783221" y="749363"/>
                  </a:lnTo>
                  <a:lnTo>
                    <a:pt x="755319" y="755510"/>
                  </a:lnTo>
                  <a:lnTo>
                    <a:pt x="761453" y="783412"/>
                  </a:lnTo>
                  <a:lnTo>
                    <a:pt x="789368" y="777265"/>
                  </a:lnTo>
                  <a:close/>
                </a:path>
                <a:path extrusionOk="0" h="2082800" w="2289809">
                  <a:moveTo>
                    <a:pt x="801649" y="833081"/>
                  </a:moveTo>
                  <a:lnTo>
                    <a:pt x="795502" y="805180"/>
                  </a:lnTo>
                  <a:lnTo>
                    <a:pt x="767600" y="811326"/>
                  </a:lnTo>
                  <a:lnTo>
                    <a:pt x="773734" y="839228"/>
                  </a:lnTo>
                  <a:lnTo>
                    <a:pt x="801649" y="833081"/>
                  </a:lnTo>
                  <a:close/>
                </a:path>
                <a:path extrusionOk="0" h="2082800" w="2289809">
                  <a:moveTo>
                    <a:pt x="813930" y="888898"/>
                  </a:moveTo>
                  <a:lnTo>
                    <a:pt x="807796" y="860996"/>
                  </a:lnTo>
                  <a:lnTo>
                    <a:pt x="779881" y="867143"/>
                  </a:lnTo>
                  <a:lnTo>
                    <a:pt x="786015" y="895045"/>
                  </a:lnTo>
                  <a:lnTo>
                    <a:pt x="813930" y="888898"/>
                  </a:lnTo>
                  <a:close/>
                </a:path>
                <a:path extrusionOk="0" h="2082800" w="2289809">
                  <a:moveTo>
                    <a:pt x="826211" y="944714"/>
                  </a:moveTo>
                  <a:lnTo>
                    <a:pt x="820077" y="916813"/>
                  </a:lnTo>
                  <a:lnTo>
                    <a:pt x="792162" y="922947"/>
                  </a:lnTo>
                  <a:lnTo>
                    <a:pt x="798309" y="950861"/>
                  </a:lnTo>
                  <a:lnTo>
                    <a:pt x="826211" y="944714"/>
                  </a:lnTo>
                  <a:close/>
                </a:path>
                <a:path extrusionOk="0" h="2082800" w="2289809">
                  <a:moveTo>
                    <a:pt x="838492" y="1000531"/>
                  </a:moveTo>
                  <a:lnTo>
                    <a:pt x="832358" y="972616"/>
                  </a:lnTo>
                  <a:lnTo>
                    <a:pt x="804456" y="978763"/>
                  </a:lnTo>
                  <a:lnTo>
                    <a:pt x="810590" y="1006678"/>
                  </a:lnTo>
                  <a:lnTo>
                    <a:pt x="838492" y="1000531"/>
                  </a:lnTo>
                  <a:close/>
                </a:path>
                <a:path extrusionOk="0" h="2082800" w="2289809">
                  <a:moveTo>
                    <a:pt x="850785" y="1056347"/>
                  </a:moveTo>
                  <a:lnTo>
                    <a:pt x="844638" y="1028433"/>
                  </a:lnTo>
                  <a:lnTo>
                    <a:pt x="816724" y="1034580"/>
                  </a:lnTo>
                  <a:lnTo>
                    <a:pt x="822871" y="1062482"/>
                  </a:lnTo>
                  <a:lnTo>
                    <a:pt x="850785" y="1056347"/>
                  </a:lnTo>
                  <a:close/>
                </a:path>
                <a:path extrusionOk="0" h="2082800" w="2289809">
                  <a:moveTo>
                    <a:pt x="863066" y="1112164"/>
                  </a:moveTo>
                  <a:lnTo>
                    <a:pt x="856919" y="1084249"/>
                  </a:lnTo>
                  <a:lnTo>
                    <a:pt x="829017" y="1090396"/>
                  </a:lnTo>
                  <a:lnTo>
                    <a:pt x="835152" y="1118298"/>
                  </a:lnTo>
                  <a:lnTo>
                    <a:pt x="863066" y="1112164"/>
                  </a:lnTo>
                  <a:close/>
                </a:path>
                <a:path extrusionOk="0" h="2082800" w="2289809">
                  <a:moveTo>
                    <a:pt x="875347" y="1167968"/>
                  </a:moveTo>
                  <a:lnTo>
                    <a:pt x="869200" y="1140066"/>
                  </a:lnTo>
                  <a:lnTo>
                    <a:pt x="841298" y="1146200"/>
                  </a:lnTo>
                  <a:lnTo>
                    <a:pt x="847432" y="1174115"/>
                  </a:lnTo>
                  <a:lnTo>
                    <a:pt x="875347" y="1167968"/>
                  </a:lnTo>
                  <a:close/>
                </a:path>
                <a:path extrusionOk="0" h="2082800" w="2289809">
                  <a:moveTo>
                    <a:pt x="887628" y="1223784"/>
                  </a:moveTo>
                  <a:lnTo>
                    <a:pt x="881481" y="1195882"/>
                  </a:lnTo>
                  <a:lnTo>
                    <a:pt x="853579" y="1202016"/>
                  </a:lnTo>
                  <a:lnTo>
                    <a:pt x="859726" y="1229931"/>
                  </a:lnTo>
                  <a:lnTo>
                    <a:pt x="887628" y="1223784"/>
                  </a:lnTo>
                  <a:close/>
                </a:path>
                <a:path extrusionOk="0" h="2082800" w="2289809">
                  <a:moveTo>
                    <a:pt x="899909" y="1279601"/>
                  </a:moveTo>
                  <a:lnTo>
                    <a:pt x="893775" y="1251699"/>
                  </a:lnTo>
                  <a:lnTo>
                    <a:pt x="865860" y="1257833"/>
                  </a:lnTo>
                  <a:lnTo>
                    <a:pt x="872007" y="1285748"/>
                  </a:lnTo>
                  <a:lnTo>
                    <a:pt x="899909" y="1279601"/>
                  </a:lnTo>
                  <a:close/>
                </a:path>
                <a:path extrusionOk="0" h="2082800" w="2289809">
                  <a:moveTo>
                    <a:pt x="912202" y="1335417"/>
                  </a:moveTo>
                  <a:lnTo>
                    <a:pt x="906056" y="1307515"/>
                  </a:lnTo>
                  <a:lnTo>
                    <a:pt x="878141" y="1313649"/>
                  </a:lnTo>
                  <a:lnTo>
                    <a:pt x="884288" y="1341551"/>
                  </a:lnTo>
                  <a:lnTo>
                    <a:pt x="912202" y="1335417"/>
                  </a:lnTo>
                  <a:close/>
                </a:path>
                <a:path extrusionOk="0" h="2082800" w="2289809">
                  <a:moveTo>
                    <a:pt x="924471" y="1391234"/>
                  </a:moveTo>
                  <a:lnTo>
                    <a:pt x="918337" y="1363332"/>
                  </a:lnTo>
                  <a:lnTo>
                    <a:pt x="890435" y="1369466"/>
                  </a:lnTo>
                  <a:lnTo>
                    <a:pt x="896569" y="1397368"/>
                  </a:lnTo>
                  <a:lnTo>
                    <a:pt x="924471" y="1391234"/>
                  </a:lnTo>
                  <a:close/>
                </a:path>
                <a:path extrusionOk="0" h="2082800" w="2289809">
                  <a:moveTo>
                    <a:pt x="936764" y="1447050"/>
                  </a:moveTo>
                  <a:lnTo>
                    <a:pt x="930617" y="1419136"/>
                  </a:lnTo>
                  <a:lnTo>
                    <a:pt x="902716" y="1425282"/>
                  </a:lnTo>
                  <a:lnTo>
                    <a:pt x="908850" y="1453184"/>
                  </a:lnTo>
                  <a:lnTo>
                    <a:pt x="936764" y="1447050"/>
                  </a:lnTo>
                  <a:close/>
                </a:path>
                <a:path extrusionOk="0" h="2082800" w="2289809">
                  <a:moveTo>
                    <a:pt x="949045" y="1502867"/>
                  </a:moveTo>
                  <a:lnTo>
                    <a:pt x="942898" y="1474952"/>
                  </a:lnTo>
                  <a:lnTo>
                    <a:pt x="914996" y="1481099"/>
                  </a:lnTo>
                  <a:lnTo>
                    <a:pt x="921143" y="1509001"/>
                  </a:lnTo>
                  <a:lnTo>
                    <a:pt x="949045" y="1502867"/>
                  </a:lnTo>
                  <a:close/>
                </a:path>
                <a:path extrusionOk="0" h="2082800" w="2289809">
                  <a:moveTo>
                    <a:pt x="961326" y="1558683"/>
                  </a:moveTo>
                  <a:lnTo>
                    <a:pt x="955179" y="1530769"/>
                  </a:lnTo>
                  <a:lnTo>
                    <a:pt x="927277" y="1536903"/>
                  </a:lnTo>
                  <a:lnTo>
                    <a:pt x="933424" y="1564817"/>
                  </a:lnTo>
                  <a:lnTo>
                    <a:pt x="961326" y="1558683"/>
                  </a:lnTo>
                  <a:close/>
                </a:path>
                <a:path extrusionOk="0" h="2082800" w="2289809">
                  <a:moveTo>
                    <a:pt x="973607" y="1614487"/>
                  </a:moveTo>
                  <a:lnTo>
                    <a:pt x="967473" y="1586585"/>
                  </a:lnTo>
                  <a:lnTo>
                    <a:pt x="939558" y="1592719"/>
                  </a:lnTo>
                  <a:lnTo>
                    <a:pt x="945705" y="1620634"/>
                  </a:lnTo>
                  <a:lnTo>
                    <a:pt x="973607" y="1614487"/>
                  </a:lnTo>
                  <a:close/>
                </a:path>
                <a:path extrusionOk="0" h="2082800" w="2289809">
                  <a:moveTo>
                    <a:pt x="985888" y="1670304"/>
                  </a:moveTo>
                  <a:lnTo>
                    <a:pt x="979754" y="1642402"/>
                  </a:lnTo>
                  <a:lnTo>
                    <a:pt x="951839" y="1648536"/>
                  </a:lnTo>
                  <a:lnTo>
                    <a:pt x="957986" y="1676450"/>
                  </a:lnTo>
                  <a:lnTo>
                    <a:pt x="985888" y="1670304"/>
                  </a:lnTo>
                  <a:close/>
                </a:path>
                <a:path extrusionOk="0" h="2082800" w="2289809">
                  <a:moveTo>
                    <a:pt x="998181" y="1726120"/>
                  </a:moveTo>
                  <a:lnTo>
                    <a:pt x="992035" y="1698218"/>
                  </a:lnTo>
                  <a:lnTo>
                    <a:pt x="964133" y="1704352"/>
                  </a:lnTo>
                  <a:lnTo>
                    <a:pt x="970267" y="1732267"/>
                  </a:lnTo>
                  <a:lnTo>
                    <a:pt x="998181" y="1726120"/>
                  </a:lnTo>
                  <a:close/>
                </a:path>
                <a:path extrusionOk="0" h="2082800" w="2289809">
                  <a:moveTo>
                    <a:pt x="1010462" y="1781937"/>
                  </a:moveTo>
                  <a:lnTo>
                    <a:pt x="1004316" y="1754022"/>
                  </a:lnTo>
                  <a:lnTo>
                    <a:pt x="976414" y="1760169"/>
                  </a:lnTo>
                  <a:lnTo>
                    <a:pt x="982548" y="1788071"/>
                  </a:lnTo>
                  <a:lnTo>
                    <a:pt x="1010462" y="1781937"/>
                  </a:lnTo>
                  <a:close/>
                </a:path>
                <a:path extrusionOk="0" h="2082800" w="2289809">
                  <a:moveTo>
                    <a:pt x="1022743" y="1837740"/>
                  </a:moveTo>
                  <a:lnTo>
                    <a:pt x="1016596" y="1809838"/>
                  </a:lnTo>
                  <a:lnTo>
                    <a:pt x="988695" y="1815985"/>
                  </a:lnTo>
                  <a:lnTo>
                    <a:pt x="994829" y="1843887"/>
                  </a:lnTo>
                  <a:lnTo>
                    <a:pt x="1022743" y="1837740"/>
                  </a:lnTo>
                  <a:close/>
                </a:path>
                <a:path extrusionOk="0" h="2082800" w="2289809">
                  <a:moveTo>
                    <a:pt x="1035024" y="1893557"/>
                  </a:moveTo>
                  <a:lnTo>
                    <a:pt x="1028890" y="1865655"/>
                  </a:lnTo>
                  <a:lnTo>
                    <a:pt x="1000975" y="1871802"/>
                  </a:lnTo>
                  <a:lnTo>
                    <a:pt x="1007110" y="1899704"/>
                  </a:lnTo>
                  <a:lnTo>
                    <a:pt x="1035024" y="1893557"/>
                  </a:lnTo>
                  <a:close/>
                </a:path>
                <a:path extrusionOk="0" h="2082800" w="2289809">
                  <a:moveTo>
                    <a:pt x="1047305" y="1949373"/>
                  </a:moveTo>
                  <a:lnTo>
                    <a:pt x="1041171" y="1921471"/>
                  </a:lnTo>
                  <a:lnTo>
                    <a:pt x="1013256" y="1927618"/>
                  </a:lnTo>
                  <a:lnTo>
                    <a:pt x="1019403" y="1955520"/>
                  </a:lnTo>
                  <a:lnTo>
                    <a:pt x="1047305" y="1949373"/>
                  </a:lnTo>
                  <a:close/>
                </a:path>
                <a:path extrusionOk="0" h="2082800" w="2289809">
                  <a:moveTo>
                    <a:pt x="1085354" y="1989277"/>
                  </a:moveTo>
                  <a:lnTo>
                    <a:pt x="1057427" y="1995424"/>
                  </a:lnTo>
                  <a:lnTo>
                    <a:pt x="1053452" y="1977275"/>
                  </a:lnTo>
                  <a:lnTo>
                    <a:pt x="1025550" y="1983422"/>
                  </a:lnTo>
                  <a:lnTo>
                    <a:pt x="1029525" y="2001558"/>
                  </a:lnTo>
                  <a:lnTo>
                    <a:pt x="1001623" y="2007692"/>
                  </a:lnTo>
                  <a:lnTo>
                    <a:pt x="1061910" y="2082203"/>
                  </a:lnTo>
                  <a:lnTo>
                    <a:pt x="1079779" y="2011337"/>
                  </a:lnTo>
                  <a:lnTo>
                    <a:pt x="1085354" y="1989277"/>
                  </a:lnTo>
                  <a:close/>
                </a:path>
                <a:path extrusionOk="0" h="2082800" w="2289809">
                  <a:moveTo>
                    <a:pt x="1240066" y="27914"/>
                  </a:moveTo>
                  <a:lnTo>
                    <a:pt x="1233919" y="0"/>
                  </a:lnTo>
                  <a:lnTo>
                    <a:pt x="1206017" y="6146"/>
                  </a:lnTo>
                  <a:lnTo>
                    <a:pt x="1212164" y="34061"/>
                  </a:lnTo>
                  <a:lnTo>
                    <a:pt x="1240066" y="27914"/>
                  </a:lnTo>
                  <a:close/>
                </a:path>
                <a:path extrusionOk="0" h="2082800" w="2289809">
                  <a:moveTo>
                    <a:pt x="1252347" y="83731"/>
                  </a:moveTo>
                  <a:lnTo>
                    <a:pt x="1246212" y="55816"/>
                  </a:lnTo>
                  <a:lnTo>
                    <a:pt x="1218298" y="61963"/>
                  </a:lnTo>
                  <a:lnTo>
                    <a:pt x="1224445" y="89865"/>
                  </a:lnTo>
                  <a:lnTo>
                    <a:pt x="1252347" y="83731"/>
                  </a:lnTo>
                  <a:close/>
                </a:path>
                <a:path extrusionOk="0" h="2082800" w="2289809">
                  <a:moveTo>
                    <a:pt x="1264627" y="139547"/>
                  </a:moveTo>
                  <a:lnTo>
                    <a:pt x="1258493" y="111633"/>
                  </a:lnTo>
                  <a:lnTo>
                    <a:pt x="1230591" y="117779"/>
                  </a:lnTo>
                  <a:lnTo>
                    <a:pt x="1236726" y="145681"/>
                  </a:lnTo>
                  <a:lnTo>
                    <a:pt x="1264627" y="139547"/>
                  </a:lnTo>
                  <a:close/>
                </a:path>
                <a:path extrusionOk="0" h="2082800" w="2289809">
                  <a:moveTo>
                    <a:pt x="1276921" y="195351"/>
                  </a:moveTo>
                  <a:lnTo>
                    <a:pt x="1270774" y="167449"/>
                  </a:lnTo>
                  <a:lnTo>
                    <a:pt x="1242872" y="173596"/>
                  </a:lnTo>
                  <a:lnTo>
                    <a:pt x="1249006" y="201498"/>
                  </a:lnTo>
                  <a:lnTo>
                    <a:pt x="1276921" y="195351"/>
                  </a:lnTo>
                  <a:close/>
                </a:path>
                <a:path extrusionOk="0" h="2082800" w="2289809">
                  <a:moveTo>
                    <a:pt x="1289202" y="251167"/>
                  </a:moveTo>
                  <a:lnTo>
                    <a:pt x="1283055" y="223266"/>
                  </a:lnTo>
                  <a:lnTo>
                    <a:pt x="1255153" y="229400"/>
                  </a:lnTo>
                  <a:lnTo>
                    <a:pt x="1261300" y="257314"/>
                  </a:lnTo>
                  <a:lnTo>
                    <a:pt x="1289202" y="251167"/>
                  </a:lnTo>
                  <a:close/>
                </a:path>
                <a:path extrusionOk="0" h="2082800" w="2289809">
                  <a:moveTo>
                    <a:pt x="1301483" y="306984"/>
                  </a:moveTo>
                  <a:lnTo>
                    <a:pt x="1295336" y="279082"/>
                  </a:lnTo>
                  <a:lnTo>
                    <a:pt x="1267434" y="285216"/>
                  </a:lnTo>
                  <a:lnTo>
                    <a:pt x="1273581" y="313131"/>
                  </a:lnTo>
                  <a:lnTo>
                    <a:pt x="1301483" y="306984"/>
                  </a:lnTo>
                  <a:close/>
                </a:path>
                <a:path extrusionOk="0" h="2082800" w="2289809">
                  <a:moveTo>
                    <a:pt x="1313764" y="362800"/>
                  </a:moveTo>
                  <a:lnTo>
                    <a:pt x="1307630" y="334899"/>
                  </a:lnTo>
                  <a:lnTo>
                    <a:pt x="1279715" y="341033"/>
                  </a:lnTo>
                  <a:lnTo>
                    <a:pt x="1285862" y="368935"/>
                  </a:lnTo>
                  <a:lnTo>
                    <a:pt x="1313764" y="362800"/>
                  </a:lnTo>
                  <a:close/>
                </a:path>
                <a:path extrusionOk="0" h="2082800" w="2289809">
                  <a:moveTo>
                    <a:pt x="1326045" y="418617"/>
                  </a:moveTo>
                  <a:lnTo>
                    <a:pt x="1319911" y="390715"/>
                  </a:lnTo>
                  <a:lnTo>
                    <a:pt x="1291996" y="396849"/>
                  </a:lnTo>
                  <a:lnTo>
                    <a:pt x="1298143" y="424751"/>
                  </a:lnTo>
                  <a:lnTo>
                    <a:pt x="1326045" y="418617"/>
                  </a:lnTo>
                  <a:close/>
                </a:path>
                <a:path extrusionOk="0" h="2082800" w="2289809">
                  <a:moveTo>
                    <a:pt x="1338338" y="474433"/>
                  </a:moveTo>
                  <a:lnTo>
                    <a:pt x="1332191" y="446519"/>
                  </a:lnTo>
                  <a:lnTo>
                    <a:pt x="1304290" y="452666"/>
                  </a:lnTo>
                  <a:lnTo>
                    <a:pt x="1310424" y="480568"/>
                  </a:lnTo>
                  <a:lnTo>
                    <a:pt x="1338338" y="474433"/>
                  </a:lnTo>
                  <a:close/>
                </a:path>
                <a:path extrusionOk="0" h="2082800" w="2289809">
                  <a:moveTo>
                    <a:pt x="1350619" y="530250"/>
                  </a:moveTo>
                  <a:lnTo>
                    <a:pt x="1344472" y="502335"/>
                  </a:lnTo>
                  <a:lnTo>
                    <a:pt x="1316570" y="508482"/>
                  </a:lnTo>
                  <a:lnTo>
                    <a:pt x="1322705" y="536384"/>
                  </a:lnTo>
                  <a:lnTo>
                    <a:pt x="1350619" y="530250"/>
                  </a:lnTo>
                  <a:close/>
                </a:path>
                <a:path extrusionOk="0" h="2082800" w="2289809">
                  <a:moveTo>
                    <a:pt x="1362900" y="586066"/>
                  </a:moveTo>
                  <a:lnTo>
                    <a:pt x="1356753" y="558152"/>
                  </a:lnTo>
                  <a:lnTo>
                    <a:pt x="1328851" y="564286"/>
                  </a:lnTo>
                  <a:lnTo>
                    <a:pt x="1334998" y="592201"/>
                  </a:lnTo>
                  <a:lnTo>
                    <a:pt x="1362900" y="586066"/>
                  </a:lnTo>
                  <a:close/>
                </a:path>
                <a:path extrusionOk="0" h="2082800" w="2289809">
                  <a:moveTo>
                    <a:pt x="1375181" y="641870"/>
                  </a:moveTo>
                  <a:lnTo>
                    <a:pt x="1369034" y="613968"/>
                  </a:lnTo>
                  <a:lnTo>
                    <a:pt x="1341132" y="620102"/>
                  </a:lnTo>
                  <a:lnTo>
                    <a:pt x="1347266" y="648017"/>
                  </a:lnTo>
                  <a:lnTo>
                    <a:pt x="1375181" y="641870"/>
                  </a:lnTo>
                  <a:close/>
                </a:path>
                <a:path extrusionOk="0" h="2082800" w="2289809">
                  <a:moveTo>
                    <a:pt x="1387462" y="697687"/>
                  </a:moveTo>
                  <a:lnTo>
                    <a:pt x="1381328" y="669785"/>
                  </a:lnTo>
                  <a:lnTo>
                    <a:pt x="1353413" y="675919"/>
                  </a:lnTo>
                  <a:lnTo>
                    <a:pt x="1359560" y="703834"/>
                  </a:lnTo>
                  <a:lnTo>
                    <a:pt x="1387462" y="697687"/>
                  </a:lnTo>
                  <a:close/>
                </a:path>
                <a:path extrusionOk="0" h="2082800" w="2289809">
                  <a:moveTo>
                    <a:pt x="1399743" y="753503"/>
                  </a:moveTo>
                  <a:lnTo>
                    <a:pt x="1393609" y="725601"/>
                  </a:lnTo>
                  <a:lnTo>
                    <a:pt x="1365694" y="731735"/>
                  </a:lnTo>
                  <a:lnTo>
                    <a:pt x="1371841" y="759650"/>
                  </a:lnTo>
                  <a:lnTo>
                    <a:pt x="1399743" y="753503"/>
                  </a:lnTo>
                  <a:close/>
                </a:path>
                <a:path extrusionOk="0" h="2082800" w="2289809">
                  <a:moveTo>
                    <a:pt x="1412024" y="809320"/>
                  </a:moveTo>
                  <a:lnTo>
                    <a:pt x="1405890" y="781405"/>
                  </a:lnTo>
                  <a:lnTo>
                    <a:pt x="1377975" y="787552"/>
                  </a:lnTo>
                  <a:lnTo>
                    <a:pt x="1384122" y="815454"/>
                  </a:lnTo>
                  <a:lnTo>
                    <a:pt x="1412024" y="809320"/>
                  </a:lnTo>
                  <a:close/>
                </a:path>
                <a:path extrusionOk="0" h="2082800" w="2289809">
                  <a:moveTo>
                    <a:pt x="1424305" y="865136"/>
                  </a:moveTo>
                  <a:lnTo>
                    <a:pt x="1418170" y="837222"/>
                  </a:lnTo>
                  <a:lnTo>
                    <a:pt x="1390269" y="843368"/>
                  </a:lnTo>
                  <a:lnTo>
                    <a:pt x="1396403" y="871270"/>
                  </a:lnTo>
                  <a:lnTo>
                    <a:pt x="1424305" y="865136"/>
                  </a:lnTo>
                  <a:close/>
                </a:path>
                <a:path extrusionOk="0" h="2082800" w="2289809">
                  <a:moveTo>
                    <a:pt x="1436598" y="920940"/>
                  </a:moveTo>
                  <a:lnTo>
                    <a:pt x="1430451" y="893038"/>
                  </a:lnTo>
                  <a:lnTo>
                    <a:pt x="1402549" y="899185"/>
                  </a:lnTo>
                  <a:lnTo>
                    <a:pt x="1408684" y="927087"/>
                  </a:lnTo>
                  <a:lnTo>
                    <a:pt x="1436598" y="920940"/>
                  </a:lnTo>
                  <a:close/>
                </a:path>
                <a:path extrusionOk="0" h="2082800" w="2289809">
                  <a:moveTo>
                    <a:pt x="1448879" y="976757"/>
                  </a:moveTo>
                  <a:lnTo>
                    <a:pt x="1442732" y="948855"/>
                  </a:lnTo>
                  <a:lnTo>
                    <a:pt x="1414830" y="955001"/>
                  </a:lnTo>
                  <a:lnTo>
                    <a:pt x="1420977" y="982903"/>
                  </a:lnTo>
                  <a:lnTo>
                    <a:pt x="1448879" y="976757"/>
                  </a:lnTo>
                  <a:close/>
                </a:path>
                <a:path extrusionOk="0" h="2082800" w="2289809">
                  <a:moveTo>
                    <a:pt x="1461160" y="1032573"/>
                  </a:moveTo>
                  <a:lnTo>
                    <a:pt x="1455013" y="1004658"/>
                  </a:lnTo>
                  <a:lnTo>
                    <a:pt x="1427111" y="1010805"/>
                  </a:lnTo>
                  <a:lnTo>
                    <a:pt x="1433258" y="1038720"/>
                  </a:lnTo>
                  <a:lnTo>
                    <a:pt x="1461160" y="1032573"/>
                  </a:lnTo>
                  <a:close/>
                </a:path>
                <a:path extrusionOk="0" h="2082800" w="2289809">
                  <a:moveTo>
                    <a:pt x="1473441" y="1088390"/>
                  </a:moveTo>
                  <a:lnTo>
                    <a:pt x="1467307" y="1060475"/>
                  </a:lnTo>
                  <a:lnTo>
                    <a:pt x="1439392" y="1066622"/>
                  </a:lnTo>
                  <a:lnTo>
                    <a:pt x="1445539" y="1094536"/>
                  </a:lnTo>
                  <a:lnTo>
                    <a:pt x="1473441" y="1088390"/>
                  </a:lnTo>
                  <a:close/>
                </a:path>
                <a:path extrusionOk="0" h="2082800" w="2289809">
                  <a:moveTo>
                    <a:pt x="1485722" y="1144206"/>
                  </a:moveTo>
                  <a:lnTo>
                    <a:pt x="1479588" y="1116291"/>
                  </a:lnTo>
                  <a:lnTo>
                    <a:pt x="1451686" y="1122438"/>
                  </a:lnTo>
                  <a:lnTo>
                    <a:pt x="1457820" y="1150340"/>
                  </a:lnTo>
                  <a:lnTo>
                    <a:pt x="1485722" y="1144206"/>
                  </a:lnTo>
                  <a:close/>
                </a:path>
                <a:path extrusionOk="0" h="2082800" w="2289809">
                  <a:moveTo>
                    <a:pt x="1498015" y="1200023"/>
                  </a:moveTo>
                  <a:lnTo>
                    <a:pt x="1491869" y="1172108"/>
                  </a:lnTo>
                  <a:lnTo>
                    <a:pt x="1463967" y="1178255"/>
                  </a:lnTo>
                  <a:lnTo>
                    <a:pt x="1470101" y="1206157"/>
                  </a:lnTo>
                  <a:lnTo>
                    <a:pt x="1498015" y="1200023"/>
                  </a:lnTo>
                  <a:close/>
                </a:path>
                <a:path extrusionOk="0" h="2082800" w="2289809">
                  <a:moveTo>
                    <a:pt x="1510296" y="1255826"/>
                  </a:moveTo>
                  <a:lnTo>
                    <a:pt x="1504149" y="1227924"/>
                  </a:lnTo>
                  <a:lnTo>
                    <a:pt x="1476248" y="1234071"/>
                  </a:lnTo>
                  <a:lnTo>
                    <a:pt x="1482382" y="1261973"/>
                  </a:lnTo>
                  <a:lnTo>
                    <a:pt x="1510296" y="1255826"/>
                  </a:lnTo>
                  <a:close/>
                </a:path>
                <a:path extrusionOk="0" h="2082800" w="2289809">
                  <a:moveTo>
                    <a:pt x="1522577" y="1311643"/>
                  </a:moveTo>
                  <a:lnTo>
                    <a:pt x="1516430" y="1283741"/>
                  </a:lnTo>
                  <a:lnTo>
                    <a:pt x="1488528" y="1289875"/>
                  </a:lnTo>
                  <a:lnTo>
                    <a:pt x="1494675" y="1317790"/>
                  </a:lnTo>
                  <a:lnTo>
                    <a:pt x="1522577" y="1311643"/>
                  </a:lnTo>
                  <a:close/>
                </a:path>
                <a:path extrusionOk="0" h="2082800" w="2289809">
                  <a:moveTo>
                    <a:pt x="1534858" y="1367459"/>
                  </a:moveTo>
                  <a:lnTo>
                    <a:pt x="1528724" y="1339557"/>
                  </a:lnTo>
                  <a:lnTo>
                    <a:pt x="1500809" y="1345692"/>
                  </a:lnTo>
                  <a:lnTo>
                    <a:pt x="1506956" y="1373593"/>
                  </a:lnTo>
                  <a:lnTo>
                    <a:pt x="1534858" y="1367459"/>
                  </a:lnTo>
                  <a:close/>
                </a:path>
                <a:path extrusionOk="0" h="2082800" w="2289809">
                  <a:moveTo>
                    <a:pt x="1547139" y="1423276"/>
                  </a:moveTo>
                  <a:lnTo>
                    <a:pt x="1541005" y="1395374"/>
                  </a:lnTo>
                  <a:lnTo>
                    <a:pt x="1513090" y="1401508"/>
                  </a:lnTo>
                  <a:lnTo>
                    <a:pt x="1519237" y="1429410"/>
                  </a:lnTo>
                  <a:lnTo>
                    <a:pt x="1547139" y="1423276"/>
                  </a:lnTo>
                  <a:close/>
                </a:path>
                <a:path extrusionOk="0" h="2082800" w="2289809">
                  <a:moveTo>
                    <a:pt x="1559433" y="1479092"/>
                  </a:moveTo>
                  <a:lnTo>
                    <a:pt x="1553286" y="1451178"/>
                  </a:lnTo>
                  <a:lnTo>
                    <a:pt x="1525371" y="1457325"/>
                  </a:lnTo>
                  <a:lnTo>
                    <a:pt x="1531518" y="1485226"/>
                  </a:lnTo>
                  <a:lnTo>
                    <a:pt x="1559433" y="1479092"/>
                  </a:lnTo>
                  <a:close/>
                </a:path>
                <a:path extrusionOk="0" h="2082800" w="2289809">
                  <a:moveTo>
                    <a:pt x="1571713" y="1534909"/>
                  </a:moveTo>
                  <a:lnTo>
                    <a:pt x="1565567" y="1506994"/>
                  </a:lnTo>
                  <a:lnTo>
                    <a:pt x="1537665" y="1513141"/>
                  </a:lnTo>
                  <a:lnTo>
                    <a:pt x="1543799" y="1541043"/>
                  </a:lnTo>
                  <a:lnTo>
                    <a:pt x="1571713" y="1534909"/>
                  </a:lnTo>
                  <a:close/>
                </a:path>
                <a:path extrusionOk="0" h="2082800" w="2289809">
                  <a:moveTo>
                    <a:pt x="1583994" y="1590725"/>
                  </a:moveTo>
                  <a:lnTo>
                    <a:pt x="1577848" y="1562811"/>
                  </a:lnTo>
                  <a:lnTo>
                    <a:pt x="1549946" y="1568958"/>
                  </a:lnTo>
                  <a:lnTo>
                    <a:pt x="1556080" y="1596859"/>
                  </a:lnTo>
                  <a:lnTo>
                    <a:pt x="1583994" y="1590725"/>
                  </a:lnTo>
                  <a:close/>
                </a:path>
                <a:path extrusionOk="0" h="2082800" w="2289809">
                  <a:moveTo>
                    <a:pt x="1596275" y="1646529"/>
                  </a:moveTo>
                  <a:lnTo>
                    <a:pt x="1590128" y="1618627"/>
                  </a:lnTo>
                  <a:lnTo>
                    <a:pt x="1562227" y="1624761"/>
                  </a:lnTo>
                  <a:lnTo>
                    <a:pt x="1568361" y="1652676"/>
                  </a:lnTo>
                  <a:lnTo>
                    <a:pt x="1596275" y="1646529"/>
                  </a:lnTo>
                  <a:close/>
                </a:path>
                <a:path extrusionOk="0" h="2082800" w="2289809">
                  <a:moveTo>
                    <a:pt x="1608556" y="1702346"/>
                  </a:moveTo>
                  <a:lnTo>
                    <a:pt x="1602422" y="1674444"/>
                  </a:lnTo>
                  <a:lnTo>
                    <a:pt x="1574507" y="1680578"/>
                  </a:lnTo>
                  <a:lnTo>
                    <a:pt x="1580654" y="1708492"/>
                  </a:lnTo>
                  <a:lnTo>
                    <a:pt x="1608556" y="1702346"/>
                  </a:lnTo>
                  <a:close/>
                </a:path>
                <a:path extrusionOk="0" h="2082800" w="2289809">
                  <a:moveTo>
                    <a:pt x="1620837" y="1758162"/>
                  </a:moveTo>
                  <a:lnTo>
                    <a:pt x="1614703" y="1730260"/>
                  </a:lnTo>
                  <a:lnTo>
                    <a:pt x="1586788" y="1736394"/>
                  </a:lnTo>
                  <a:lnTo>
                    <a:pt x="1592935" y="1764309"/>
                  </a:lnTo>
                  <a:lnTo>
                    <a:pt x="1620837" y="1758162"/>
                  </a:lnTo>
                  <a:close/>
                </a:path>
                <a:path extrusionOk="0" h="2082800" w="2289809">
                  <a:moveTo>
                    <a:pt x="1633131" y="1813979"/>
                  </a:moveTo>
                  <a:lnTo>
                    <a:pt x="1626984" y="1786064"/>
                  </a:lnTo>
                  <a:lnTo>
                    <a:pt x="1599069" y="1792211"/>
                  </a:lnTo>
                  <a:lnTo>
                    <a:pt x="1605216" y="1820113"/>
                  </a:lnTo>
                  <a:lnTo>
                    <a:pt x="1633131" y="1813979"/>
                  </a:lnTo>
                  <a:close/>
                </a:path>
                <a:path extrusionOk="0" h="2082800" w="2289809">
                  <a:moveTo>
                    <a:pt x="1645412" y="1869782"/>
                  </a:moveTo>
                  <a:lnTo>
                    <a:pt x="1639265" y="1841881"/>
                  </a:lnTo>
                  <a:lnTo>
                    <a:pt x="1611363" y="1848027"/>
                  </a:lnTo>
                  <a:lnTo>
                    <a:pt x="1617497" y="1875929"/>
                  </a:lnTo>
                  <a:lnTo>
                    <a:pt x="1645412" y="1869782"/>
                  </a:lnTo>
                  <a:close/>
                </a:path>
                <a:path extrusionOk="0" h="2082800" w="2289809">
                  <a:moveTo>
                    <a:pt x="1657692" y="1925599"/>
                  </a:moveTo>
                  <a:lnTo>
                    <a:pt x="1651546" y="1897697"/>
                  </a:lnTo>
                  <a:lnTo>
                    <a:pt x="1623644" y="1903844"/>
                  </a:lnTo>
                  <a:lnTo>
                    <a:pt x="1629778" y="1931746"/>
                  </a:lnTo>
                  <a:lnTo>
                    <a:pt x="1657692" y="1925599"/>
                  </a:lnTo>
                  <a:close/>
                </a:path>
                <a:path extrusionOk="0" h="2082800" w="2289809">
                  <a:moveTo>
                    <a:pt x="1695729" y="1965502"/>
                  </a:moveTo>
                  <a:lnTo>
                    <a:pt x="1667814" y="1971649"/>
                  </a:lnTo>
                  <a:lnTo>
                    <a:pt x="1663839" y="1953514"/>
                  </a:lnTo>
                  <a:lnTo>
                    <a:pt x="1635925" y="1959660"/>
                  </a:lnTo>
                  <a:lnTo>
                    <a:pt x="1639912" y="1977796"/>
                  </a:lnTo>
                  <a:lnTo>
                    <a:pt x="1612011" y="1983930"/>
                  </a:lnTo>
                  <a:lnTo>
                    <a:pt x="1672297" y="2058441"/>
                  </a:lnTo>
                  <a:lnTo>
                    <a:pt x="1690166" y="1987562"/>
                  </a:lnTo>
                  <a:lnTo>
                    <a:pt x="1695729" y="1965502"/>
                  </a:lnTo>
                  <a:close/>
                </a:path>
                <a:path extrusionOk="0" h="2082800" w="2289809">
                  <a:moveTo>
                    <a:pt x="1834057" y="51689"/>
                  </a:moveTo>
                  <a:lnTo>
                    <a:pt x="1827923" y="23774"/>
                  </a:lnTo>
                  <a:lnTo>
                    <a:pt x="1800009" y="29921"/>
                  </a:lnTo>
                  <a:lnTo>
                    <a:pt x="1806143" y="57823"/>
                  </a:lnTo>
                  <a:lnTo>
                    <a:pt x="1834057" y="51689"/>
                  </a:lnTo>
                  <a:close/>
                </a:path>
                <a:path extrusionOk="0" h="2082800" w="2289809">
                  <a:moveTo>
                    <a:pt x="1846338" y="107505"/>
                  </a:moveTo>
                  <a:lnTo>
                    <a:pt x="1840204" y="79590"/>
                  </a:lnTo>
                  <a:lnTo>
                    <a:pt x="1812290" y="85737"/>
                  </a:lnTo>
                  <a:lnTo>
                    <a:pt x="1818436" y="113639"/>
                  </a:lnTo>
                  <a:lnTo>
                    <a:pt x="1846338" y="107505"/>
                  </a:lnTo>
                  <a:close/>
                </a:path>
                <a:path extrusionOk="0" h="2082800" w="2289809">
                  <a:moveTo>
                    <a:pt x="1858619" y="163309"/>
                  </a:moveTo>
                  <a:lnTo>
                    <a:pt x="1852485" y="135407"/>
                  </a:lnTo>
                  <a:lnTo>
                    <a:pt x="1824570" y="141541"/>
                  </a:lnTo>
                  <a:lnTo>
                    <a:pt x="1830717" y="169456"/>
                  </a:lnTo>
                  <a:lnTo>
                    <a:pt x="1858619" y="163309"/>
                  </a:lnTo>
                  <a:close/>
                </a:path>
                <a:path extrusionOk="0" h="2082800" w="2289809">
                  <a:moveTo>
                    <a:pt x="1870900" y="219125"/>
                  </a:moveTo>
                  <a:lnTo>
                    <a:pt x="1864766" y="191223"/>
                  </a:lnTo>
                  <a:lnTo>
                    <a:pt x="1836851" y="197358"/>
                  </a:lnTo>
                  <a:lnTo>
                    <a:pt x="1842998" y="225272"/>
                  </a:lnTo>
                  <a:lnTo>
                    <a:pt x="1870900" y="219125"/>
                  </a:lnTo>
                  <a:close/>
                </a:path>
                <a:path extrusionOk="0" h="2082800" w="2289809">
                  <a:moveTo>
                    <a:pt x="1883181" y="274942"/>
                  </a:moveTo>
                  <a:lnTo>
                    <a:pt x="1877047" y="247040"/>
                  </a:lnTo>
                  <a:lnTo>
                    <a:pt x="1849145" y="253174"/>
                  </a:lnTo>
                  <a:lnTo>
                    <a:pt x="1855279" y="281076"/>
                  </a:lnTo>
                  <a:lnTo>
                    <a:pt x="1883181" y="274942"/>
                  </a:lnTo>
                  <a:close/>
                </a:path>
                <a:path extrusionOk="0" h="2082800" w="2289809">
                  <a:moveTo>
                    <a:pt x="1895475" y="330758"/>
                  </a:moveTo>
                  <a:lnTo>
                    <a:pt x="1889328" y="302856"/>
                  </a:lnTo>
                  <a:lnTo>
                    <a:pt x="1861426" y="308991"/>
                  </a:lnTo>
                  <a:lnTo>
                    <a:pt x="1867560" y="336892"/>
                  </a:lnTo>
                  <a:lnTo>
                    <a:pt x="1895475" y="330758"/>
                  </a:lnTo>
                  <a:close/>
                </a:path>
                <a:path extrusionOk="0" h="2082800" w="2289809">
                  <a:moveTo>
                    <a:pt x="1907755" y="386575"/>
                  </a:moveTo>
                  <a:lnTo>
                    <a:pt x="1901609" y="358660"/>
                  </a:lnTo>
                  <a:lnTo>
                    <a:pt x="1873707" y="364807"/>
                  </a:lnTo>
                  <a:lnTo>
                    <a:pt x="1879854" y="392709"/>
                  </a:lnTo>
                  <a:lnTo>
                    <a:pt x="1907755" y="386575"/>
                  </a:lnTo>
                  <a:close/>
                </a:path>
                <a:path extrusionOk="0" h="2082800" w="2289809">
                  <a:moveTo>
                    <a:pt x="1920036" y="442391"/>
                  </a:moveTo>
                  <a:lnTo>
                    <a:pt x="1913890" y="414477"/>
                  </a:lnTo>
                  <a:lnTo>
                    <a:pt x="1885988" y="420624"/>
                  </a:lnTo>
                  <a:lnTo>
                    <a:pt x="1892134" y="448525"/>
                  </a:lnTo>
                  <a:lnTo>
                    <a:pt x="1920036" y="442391"/>
                  </a:lnTo>
                  <a:close/>
                </a:path>
                <a:path extrusionOk="0" h="2082800" w="2289809">
                  <a:moveTo>
                    <a:pt x="1932317" y="498195"/>
                  </a:moveTo>
                  <a:lnTo>
                    <a:pt x="1926183" y="470293"/>
                  </a:lnTo>
                  <a:lnTo>
                    <a:pt x="1898269" y="476440"/>
                  </a:lnTo>
                  <a:lnTo>
                    <a:pt x="1904415" y="504342"/>
                  </a:lnTo>
                  <a:lnTo>
                    <a:pt x="1932317" y="498195"/>
                  </a:lnTo>
                  <a:close/>
                </a:path>
                <a:path extrusionOk="0" h="2082800" w="2289809">
                  <a:moveTo>
                    <a:pt x="1944598" y="554012"/>
                  </a:moveTo>
                  <a:lnTo>
                    <a:pt x="1938464" y="526110"/>
                  </a:lnTo>
                  <a:lnTo>
                    <a:pt x="1910562" y="532244"/>
                  </a:lnTo>
                  <a:lnTo>
                    <a:pt x="1916696" y="560158"/>
                  </a:lnTo>
                  <a:lnTo>
                    <a:pt x="1944598" y="554012"/>
                  </a:lnTo>
                  <a:close/>
                </a:path>
                <a:path extrusionOk="0" h="2082800" w="2289809">
                  <a:moveTo>
                    <a:pt x="1956892" y="609828"/>
                  </a:moveTo>
                  <a:lnTo>
                    <a:pt x="1950745" y="581914"/>
                  </a:lnTo>
                  <a:lnTo>
                    <a:pt x="1922830" y="588060"/>
                  </a:lnTo>
                  <a:lnTo>
                    <a:pt x="1928977" y="615975"/>
                  </a:lnTo>
                  <a:lnTo>
                    <a:pt x="1956892" y="609828"/>
                  </a:lnTo>
                  <a:close/>
                </a:path>
                <a:path extrusionOk="0" h="2082800" w="2289809">
                  <a:moveTo>
                    <a:pt x="1969173" y="665645"/>
                  </a:moveTo>
                  <a:lnTo>
                    <a:pt x="1963026" y="637730"/>
                  </a:lnTo>
                  <a:lnTo>
                    <a:pt x="1935124" y="643877"/>
                  </a:lnTo>
                  <a:lnTo>
                    <a:pt x="1941258" y="671791"/>
                  </a:lnTo>
                  <a:lnTo>
                    <a:pt x="1969173" y="665645"/>
                  </a:lnTo>
                  <a:close/>
                </a:path>
                <a:path extrusionOk="0" h="2082800" w="2289809">
                  <a:moveTo>
                    <a:pt x="1981454" y="721448"/>
                  </a:moveTo>
                  <a:lnTo>
                    <a:pt x="1975307" y="693547"/>
                  </a:lnTo>
                  <a:lnTo>
                    <a:pt x="1947405" y="699693"/>
                  </a:lnTo>
                  <a:lnTo>
                    <a:pt x="1953552" y="727595"/>
                  </a:lnTo>
                  <a:lnTo>
                    <a:pt x="1981454" y="721448"/>
                  </a:lnTo>
                  <a:close/>
                </a:path>
                <a:path extrusionOk="0" h="2082800" w="2289809">
                  <a:moveTo>
                    <a:pt x="1993734" y="777265"/>
                  </a:moveTo>
                  <a:lnTo>
                    <a:pt x="1987600" y="749363"/>
                  </a:lnTo>
                  <a:lnTo>
                    <a:pt x="1959686" y="755510"/>
                  </a:lnTo>
                  <a:lnTo>
                    <a:pt x="1965833" y="783412"/>
                  </a:lnTo>
                  <a:lnTo>
                    <a:pt x="1993734" y="777265"/>
                  </a:lnTo>
                  <a:close/>
                </a:path>
                <a:path extrusionOk="0" h="2082800" w="2289809">
                  <a:moveTo>
                    <a:pt x="2006015" y="833081"/>
                  </a:moveTo>
                  <a:lnTo>
                    <a:pt x="1999881" y="805180"/>
                  </a:lnTo>
                  <a:lnTo>
                    <a:pt x="1971967" y="811326"/>
                  </a:lnTo>
                  <a:lnTo>
                    <a:pt x="1978113" y="839228"/>
                  </a:lnTo>
                  <a:lnTo>
                    <a:pt x="2006015" y="833081"/>
                  </a:lnTo>
                  <a:close/>
                </a:path>
                <a:path extrusionOk="0" h="2082800" w="2289809">
                  <a:moveTo>
                    <a:pt x="2018309" y="888898"/>
                  </a:moveTo>
                  <a:lnTo>
                    <a:pt x="2012162" y="860996"/>
                  </a:lnTo>
                  <a:lnTo>
                    <a:pt x="1984248" y="867130"/>
                  </a:lnTo>
                  <a:lnTo>
                    <a:pt x="1990394" y="895045"/>
                  </a:lnTo>
                  <a:lnTo>
                    <a:pt x="2018309" y="888898"/>
                  </a:lnTo>
                  <a:close/>
                </a:path>
                <a:path extrusionOk="0" h="2082800" w="2289809">
                  <a:moveTo>
                    <a:pt x="2030577" y="944714"/>
                  </a:moveTo>
                  <a:lnTo>
                    <a:pt x="2024443" y="916813"/>
                  </a:lnTo>
                  <a:lnTo>
                    <a:pt x="1996528" y="922947"/>
                  </a:lnTo>
                  <a:lnTo>
                    <a:pt x="2002675" y="950861"/>
                  </a:lnTo>
                  <a:lnTo>
                    <a:pt x="2030577" y="944714"/>
                  </a:lnTo>
                  <a:close/>
                </a:path>
                <a:path extrusionOk="0" h="2082800" w="2289809">
                  <a:moveTo>
                    <a:pt x="2042871" y="1000531"/>
                  </a:moveTo>
                  <a:lnTo>
                    <a:pt x="2036724" y="972616"/>
                  </a:lnTo>
                  <a:lnTo>
                    <a:pt x="2008822" y="978763"/>
                  </a:lnTo>
                  <a:lnTo>
                    <a:pt x="2014956" y="1006665"/>
                  </a:lnTo>
                  <a:lnTo>
                    <a:pt x="2042871" y="1000531"/>
                  </a:lnTo>
                  <a:close/>
                </a:path>
                <a:path extrusionOk="0" h="2082800" w="2289809">
                  <a:moveTo>
                    <a:pt x="2055152" y="1056347"/>
                  </a:moveTo>
                  <a:lnTo>
                    <a:pt x="2049018" y="1028433"/>
                  </a:lnTo>
                  <a:lnTo>
                    <a:pt x="2021103" y="1034580"/>
                  </a:lnTo>
                  <a:lnTo>
                    <a:pt x="2027237" y="1062482"/>
                  </a:lnTo>
                  <a:lnTo>
                    <a:pt x="2055152" y="1056347"/>
                  </a:lnTo>
                  <a:close/>
                </a:path>
                <a:path extrusionOk="0" h="2082800" w="2289809">
                  <a:moveTo>
                    <a:pt x="2067433" y="1112164"/>
                  </a:moveTo>
                  <a:lnTo>
                    <a:pt x="2061298" y="1084249"/>
                  </a:lnTo>
                  <a:lnTo>
                    <a:pt x="2033384" y="1090383"/>
                  </a:lnTo>
                  <a:lnTo>
                    <a:pt x="2039531" y="1118298"/>
                  </a:lnTo>
                  <a:lnTo>
                    <a:pt x="2067433" y="1112164"/>
                  </a:lnTo>
                  <a:close/>
                </a:path>
                <a:path extrusionOk="0" h="2082800" w="2289809">
                  <a:moveTo>
                    <a:pt x="2079713" y="1167968"/>
                  </a:moveTo>
                  <a:lnTo>
                    <a:pt x="2073567" y="1140066"/>
                  </a:lnTo>
                  <a:lnTo>
                    <a:pt x="2045665" y="1146200"/>
                  </a:lnTo>
                  <a:lnTo>
                    <a:pt x="2051812" y="1174115"/>
                  </a:lnTo>
                  <a:lnTo>
                    <a:pt x="2079713" y="1167968"/>
                  </a:lnTo>
                  <a:close/>
                </a:path>
                <a:path extrusionOk="0" h="2082800" w="2289809">
                  <a:moveTo>
                    <a:pt x="2091994" y="1223784"/>
                  </a:moveTo>
                  <a:lnTo>
                    <a:pt x="2085860" y="1195882"/>
                  </a:lnTo>
                  <a:lnTo>
                    <a:pt x="2057946" y="1202016"/>
                  </a:lnTo>
                  <a:lnTo>
                    <a:pt x="2064092" y="1229931"/>
                  </a:lnTo>
                  <a:lnTo>
                    <a:pt x="2091994" y="1223784"/>
                  </a:lnTo>
                  <a:close/>
                </a:path>
                <a:path extrusionOk="0" h="2082800" w="2289809">
                  <a:moveTo>
                    <a:pt x="2104275" y="1279601"/>
                  </a:moveTo>
                  <a:lnTo>
                    <a:pt x="2098141" y="1251699"/>
                  </a:lnTo>
                  <a:lnTo>
                    <a:pt x="2070239" y="1257833"/>
                  </a:lnTo>
                  <a:lnTo>
                    <a:pt x="2076373" y="1285748"/>
                  </a:lnTo>
                  <a:lnTo>
                    <a:pt x="2104275" y="1279601"/>
                  </a:lnTo>
                  <a:close/>
                </a:path>
                <a:path extrusionOk="0" h="2082800" w="2289809">
                  <a:moveTo>
                    <a:pt x="2116569" y="1335417"/>
                  </a:moveTo>
                  <a:lnTo>
                    <a:pt x="2110422" y="1307515"/>
                  </a:lnTo>
                  <a:lnTo>
                    <a:pt x="2082520" y="1313649"/>
                  </a:lnTo>
                  <a:lnTo>
                    <a:pt x="2088654" y="1341551"/>
                  </a:lnTo>
                  <a:lnTo>
                    <a:pt x="2116569" y="1335417"/>
                  </a:lnTo>
                  <a:close/>
                </a:path>
                <a:path extrusionOk="0" h="2082800" w="2289809">
                  <a:moveTo>
                    <a:pt x="2128850" y="1391234"/>
                  </a:moveTo>
                  <a:lnTo>
                    <a:pt x="2122703" y="1363319"/>
                  </a:lnTo>
                  <a:lnTo>
                    <a:pt x="2094801" y="1369466"/>
                  </a:lnTo>
                  <a:lnTo>
                    <a:pt x="2100948" y="1397368"/>
                  </a:lnTo>
                  <a:lnTo>
                    <a:pt x="2128850" y="1391234"/>
                  </a:lnTo>
                  <a:close/>
                </a:path>
                <a:path extrusionOk="0" h="2082800" w="2289809">
                  <a:moveTo>
                    <a:pt x="2141131" y="1447050"/>
                  </a:moveTo>
                  <a:lnTo>
                    <a:pt x="2134984" y="1419136"/>
                  </a:lnTo>
                  <a:lnTo>
                    <a:pt x="2107082" y="1425282"/>
                  </a:lnTo>
                  <a:lnTo>
                    <a:pt x="2113229" y="1453184"/>
                  </a:lnTo>
                  <a:lnTo>
                    <a:pt x="2141131" y="1447050"/>
                  </a:lnTo>
                  <a:close/>
                </a:path>
                <a:path extrusionOk="0" h="2082800" w="2289809">
                  <a:moveTo>
                    <a:pt x="2153412" y="1502867"/>
                  </a:moveTo>
                  <a:lnTo>
                    <a:pt x="2147278" y="1474952"/>
                  </a:lnTo>
                  <a:lnTo>
                    <a:pt x="2119363" y="1481099"/>
                  </a:lnTo>
                  <a:lnTo>
                    <a:pt x="2125510" y="1509001"/>
                  </a:lnTo>
                  <a:lnTo>
                    <a:pt x="2153412" y="1502867"/>
                  </a:lnTo>
                  <a:close/>
                </a:path>
                <a:path extrusionOk="0" h="2082800" w="2289809">
                  <a:moveTo>
                    <a:pt x="2165693" y="1558671"/>
                  </a:moveTo>
                  <a:lnTo>
                    <a:pt x="2159558" y="1530769"/>
                  </a:lnTo>
                  <a:lnTo>
                    <a:pt x="2131657" y="1536903"/>
                  </a:lnTo>
                  <a:lnTo>
                    <a:pt x="2137791" y="1564817"/>
                  </a:lnTo>
                  <a:lnTo>
                    <a:pt x="2165693" y="1558671"/>
                  </a:lnTo>
                  <a:close/>
                </a:path>
                <a:path extrusionOk="0" h="2082800" w="2289809">
                  <a:moveTo>
                    <a:pt x="2177986" y="1614487"/>
                  </a:moveTo>
                  <a:lnTo>
                    <a:pt x="2171839" y="1586585"/>
                  </a:lnTo>
                  <a:lnTo>
                    <a:pt x="2143925" y="1592719"/>
                  </a:lnTo>
                  <a:lnTo>
                    <a:pt x="2150072" y="1620634"/>
                  </a:lnTo>
                  <a:lnTo>
                    <a:pt x="2177986" y="1614487"/>
                  </a:lnTo>
                  <a:close/>
                </a:path>
                <a:path extrusionOk="0" h="2082800" w="2289809">
                  <a:moveTo>
                    <a:pt x="2190267" y="1670304"/>
                  </a:moveTo>
                  <a:lnTo>
                    <a:pt x="2184120" y="1642389"/>
                  </a:lnTo>
                  <a:lnTo>
                    <a:pt x="2156218" y="1648536"/>
                  </a:lnTo>
                  <a:lnTo>
                    <a:pt x="2162365" y="1676450"/>
                  </a:lnTo>
                  <a:lnTo>
                    <a:pt x="2190267" y="1670304"/>
                  </a:lnTo>
                  <a:close/>
                </a:path>
                <a:path extrusionOk="0" h="2082800" w="2289809">
                  <a:moveTo>
                    <a:pt x="2202548" y="1726120"/>
                  </a:moveTo>
                  <a:lnTo>
                    <a:pt x="2196401" y="1698205"/>
                  </a:lnTo>
                  <a:lnTo>
                    <a:pt x="2168499" y="1704352"/>
                  </a:lnTo>
                  <a:lnTo>
                    <a:pt x="2174633" y="1732267"/>
                  </a:lnTo>
                  <a:lnTo>
                    <a:pt x="2202548" y="1726120"/>
                  </a:lnTo>
                  <a:close/>
                </a:path>
                <a:path extrusionOk="0" h="2082800" w="2289809">
                  <a:moveTo>
                    <a:pt x="2214829" y="1781924"/>
                  </a:moveTo>
                  <a:lnTo>
                    <a:pt x="2208695" y="1754022"/>
                  </a:lnTo>
                  <a:lnTo>
                    <a:pt x="2180780" y="1760169"/>
                  </a:lnTo>
                  <a:lnTo>
                    <a:pt x="2186914" y="1788071"/>
                  </a:lnTo>
                  <a:lnTo>
                    <a:pt x="2214829" y="1781924"/>
                  </a:lnTo>
                  <a:close/>
                </a:path>
                <a:path extrusionOk="0" h="2082800" w="2289809">
                  <a:moveTo>
                    <a:pt x="2227110" y="1837740"/>
                  </a:moveTo>
                  <a:lnTo>
                    <a:pt x="2220976" y="1809838"/>
                  </a:lnTo>
                  <a:lnTo>
                    <a:pt x="2193061" y="1815985"/>
                  </a:lnTo>
                  <a:lnTo>
                    <a:pt x="2199208" y="1843887"/>
                  </a:lnTo>
                  <a:lnTo>
                    <a:pt x="2227110" y="1837740"/>
                  </a:lnTo>
                  <a:close/>
                </a:path>
                <a:path extrusionOk="0" h="2082800" w="2289809">
                  <a:moveTo>
                    <a:pt x="2239403" y="1893557"/>
                  </a:moveTo>
                  <a:lnTo>
                    <a:pt x="2233257" y="1865655"/>
                  </a:lnTo>
                  <a:lnTo>
                    <a:pt x="2205342" y="1871802"/>
                  </a:lnTo>
                  <a:lnTo>
                    <a:pt x="2211489" y="1899704"/>
                  </a:lnTo>
                  <a:lnTo>
                    <a:pt x="2239403" y="1893557"/>
                  </a:lnTo>
                  <a:close/>
                </a:path>
                <a:path extrusionOk="0" h="2082800" w="2289809">
                  <a:moveTo>
                    <a:pt x="2251684" y="1949373"/>
                  </a:moveTo>
                  <a:lnTo>
                    <a:pt x="2245537" y="1921471"/>
                  </a:lnTo>
                  <a:lnTo>
                    <a:pt x="2217623" y="1927606"/>
                  </a:lnTo>
                  <a:lnTo>
                    <a:pt x="2223770" y="1955520"/>
                  </a:lnTo>
                  <a:lnTo>
                    <a:pt x="2251684" y="1949373"/>
                  </a:lnTo>
                  <a:close/>
                </a:path>
                <a:path extrusionOk="0" h="2082800" w="2289809">
                  <a:moveTo>
                    <a:pt x="2289721" y="1989277"/>
                  </a:moveTo>
                  <a:lnTo>
                    <a:pt x="2261806" y="1995424"/>
                  </a:lnTo>
                  <a:lnTo>
                    <a:pt x="2257818" y="1977275"/>
                  </a:lnTo>
                  <a:lnTo>
                    <a:pt x="2229916" y="1983422"/>
                  </a:lnTo>
                  <a:lnTo>
                    <a:pt x="2233892" y="2001558"/>
                  </a:lnTo>
                  <a:lnTo>
                    <a:pt x="2205990" y="2007692"/>
                  </a:lnTo>
                  <a:lnTo>
                    <a:pt x="2266277" y="2082203"/>
                  </a:lnTo>
                  <a:lnTo>
                    <a:pt x="2284158" y="2011324"/>
                  </a:lnTo>
                  <a:lnTo>
                    <a:pt x="2289721" y="1989277"/>
                  </a:lnTo>
                  <a:close/>
                </a:path>
              </a:pathLst>
            </a:custGeom>
            <a:solidFill>
              <a:srgbClr val="FF8A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871" name="Google Shape;871;p87"/>
          <p:cNvSpPr txBox="1"/>
          <p:nvPr/>
        </p:nvSpPr>
        <p:spPr>
          <a:xfrm rot="-5400000">
            <a:off x="4430143" y="2005181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7"/>
          <p:cNvSpPr txBox="1"/>
          <p:nvPr/>
        </p:nvSpPr>
        <p:spPr>
          <a:xfrm rot="-5400000">
            <a:off x="4883657" y="2005181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7"/>
          <p:cNvSpPr txBox="1"/>
          <p:nvPr/>
        </p:nvSpPr>
        <p:spPr>
          <a:xfrm rot="-5400000">
            <a:off x="5337161" y="2005181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7"/>
          <p:cNvSpPr txBox="1"/>
          <p:nvPr/>
        </p:nvSpPr>
        <p:spPr>
          <a:xfrm rot="-5400000">
            <a:off x="5790667" y="2005181"/>
            <a:ext cx="417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"/>
          <p:cNvSpPr txBox="1"/>
          <p:nvPr>
            <p:ph type="title"/>
          </p:nvPr>
        </p:nvSpPr>
        <p:spPr>
          <a:xfrm>
            <a:off x="362681" y="188600"/>
            <a:ext cx="6293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greedy decoding</a:t>
            </a:r>
            <a:endParaRPr/>
          </a:p>
        </p:txBody>
      </p:sp>
      <p:sp>
        <p:nvSpPr>
          <p:cNvPr id="880" name="Google Shape;880;p88"/>
          <p:cNvSpPr txBox="1"/>
          <p:nvPr/>
        </p:nvSpPr>
        <p:spPr>
          <a:xfrm>
            <a:off x="363776" y="863726"/>
            <a:ext cx="4704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Greedy decoding has no way to undo decisions!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8"/>
          <p:cNvSpPr txBox="1"/>
          <p:nvPr/>
        </p:nvSpPr>
        <p:spPr>
          <a:xfrm>
            <a:off x="706676" y="1135761"/>
            <a:ext cx="2045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il a m’entarté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→ he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→ he hit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→ he hit </a:t>
            </a:r>
            <a:r>
              <a:rPr i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u="sng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2" name="Google Shape;882;p88"/>
          <p:cNvSpPr txBox="1"/>
          <p:nvPr/>
        </p:nvSpPr>
        <p:spPr>
          <a:xfrm>
            <a:off x="3106974" y="1252350"/>
            <a:ext cx="1876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 u="sng">
                <a:latin typeface="Calibri"/>
                <a:ea typeface="Calibri"/>
                <a:cs typeface="Calibri"/>
                <a:sym typeface="Calibri"/>
              </a:rPr>
              <a:t>(he hit me with a pie)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88"/>
          <p:cNvSpPr txBox="1"/>
          <p:nvPr/>
        </p:nvSpPr>
        <p:spPr>
          <a:xfrm>
            <a:off x="3106972" y="2244475"/>
            <a:ext cx="3879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(whoops! no going back now…)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88"/>
          <p:cNvSpPr txBox="1"/>
          <p:nvPr/>
        </p:nvSpPr>
        <p:spPr>
          <a:xfrm>
            <a:off x="363776" y="2786253"/>
            <a:ext cx="17178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to fix this?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9"/>
          <p:cNvSpPr txBox="1"/>
          <p:nvPr>
            <p:ph type="title"/>
          </p:nvPr>
        </p:nvSpPr>
        <p:spPr>
          <a:xfrm>
            <a:off x="363774" y="200025"/>
            <a:ext cx="5056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Exhaustive search decoding</a:t>
            </a:r>
            <a:endParaRPr/>
          </a:p>
        </p:txBody>
      </p:sp>
      <p:sp>
        <p:nvSpPr>
          <p:cNvPr id="890" name="Google Shape;890;p89"/>
          <p:cNvSpPr txBox="1"/>
          <p:nvPr/>
        </p:nvSpPr>
        <p:spPr>
          <a:xfrm>
            <a:off x="363776" y="863726"/>
            <a:ext cx="622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Ideally, we want to find a (length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translation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that maximizes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89"/>
          <p:cNvSpPr txBox="1"/>
          <p:nvPr/>
        </p:nvSpPr>
        <p:spPr>
          <a:xfrm>
            <a:off x="344726" y="2630804"/>
            <a:ext cx="79548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525">
            <a:spAutoFit/>
          </a:bodyPr>
          <a:lstStyle/>
          <a:p>
            <a:pPr indent="-2667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could try computing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possible sequences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546100" marR="25400" rtl="0" algn="l">
              <a:lnSpc>
                <a:spcPct val="1008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means that on each step </a:t>
            </a:r>
            <a:r>
              <a:rPr b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decoder, we’re tracking V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partial  translations, where </a:t>
            </a:r>
            <a:r>
              <a:rPr b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vocab size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5461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O(V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complexity is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 too expensive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939" y="1398445"/>
            <a:ext cx="5813043" cy="88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0"/>
          <p:cNvSpPr txBox="1"/>
          <p:nvPr>
            <p:ph type="title"/>
          </p:nvPr>
        </p:nvSpPr>
        <p:spPr>
          <a:xfrm>
            <a:off x="363774" y="200025"/>
            <a:ext cx="5056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</a:t>
            </a:r>
            <a:endParaRPr/>
          </a:p>
        </p:txBody>
      </p:sp>
      <p:sp>
        <p:nvSpPr>
          <p:cNvPr id="898" name="Google Shape;898;p90"/>
          <p:cNvSpPr txBox="1"/>
          <p:nvPr/>
        </p:nvSpPr>
        <p:spPr>
          <a:xfrm>
            <a:off x="363776" y="863726"/>
            <a:ext cx="74394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idea: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each step of decoder, keep track of the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probable partial  translations (which we call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</a:t>
            </a:r>
            <a:r>
              <a:rPr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 practice around 5 to 10)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hypothesis                    has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which is its log probability: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0"/>
          <p:cNvSpPr txBox="1"/>
          <p:nvPr/>
        </p:nvSpPr>
        <p:spPr>
          <a:xfrm>
            <a:off x="363776" y="3004947"/>
            <a:ext cx="57246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150">
            <a:spAutoFit/>
          </a:bodyPr>
          <a:lstStyle/>
          <a:p>
            <a:pPr indent="-171450" lvl="0" marL="52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Scores are all negative, and higher score is better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search for high-scoring hypotheses, tracking top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each step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search is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guaranteed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find optimal 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efficient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exhaustive search!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049" y="2061827"/>
            <a:ext cx="913048" cy="15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33" y="2484996"/>
            <a:ext cx="5931684" cy="54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1"/>
          <p:cNvSpPr txBox="1"/>
          <p:nvPr/>
        </p:nvSpPr>
        <p:spPr>
          <a:xfrm>
            <a:off x="1141809" y="3029075"/>
            <a:ext cx="875400" cy="25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91"/>
          <p:cNvSpPr txBox="1"/>
          <p:nvPr/>
        </p:nvSpPr>
        <p:spPr>
          <a:xfrm>
            <a:off x="1884748" y="4485875"/>
            <a:ext cx="1641300" cy="50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4775">
            <a:spAutoFit/>
          </a:bodyPr>
          <a:lstStyle/>
          <a:p>
            <a:pPr indent="0" lvl="0" marL="76200" marR="762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prob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 of next word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1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9" name="Google Shape;90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1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5"/>
          <p:cNvSpPr txBox="1"/>
          <p:nvPr>
            <p:ph type="title"/>
          </p:nvPr>
        </p:nvSpPr>
        <p:spPr>
          <a:xfrm>
            <a:off x="515082" y="188600"/>
            <a:ext cx="6469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RNN Language Model</a:t>
            </a:r>
            <a:endParaRPr/>
          </a:p>
        </p:txBody>
      </p:sp>
      <p:sp>
        <p:nvSpPr>
          <p:cNvPr id="324" name="Google Shape;324;p65"/>
          <p:cNvSpPr txBox="1"/>
          <p:nvPr/>
        </p:nvSpPr>
        <p:spPr>
          <a:xfrm>
            <a:off x="4605718" y="4223385"/>
            <a:ext cx="1250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the	students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65"/>
          <p:cNvSpPr txBox="1"/>
          <p:nvPr/>
        </p:nvSpPr>
        <p:spPr>
          <a:xfrm>
            <a:off x="6039983" y="4223385"/>
            <a:ext cx="591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opened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5"/>
          <p:cNvSpPr txBox="1"/>
          <p:nvPr/>
        </p:nvSpPr>
        <p:spPr>
          <a:xfrm>
            <a:off x="6959041" y="4223385"/>
            <a:ext cx="38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their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5"/>
          <p:cNvSpPr txBox="1"/>
          <p:nvPr/>
        </p:nvSpPr>
        <p:spPr>
          <a:xfrm>
            <a:off x="1246584" y="4221860"/>
            <a:ext cx="1690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words / one-hot vectors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65"/>
          <p:cNvSpPr/>
          <p:nvPr/>
        </p:nvSpPr>
        <p:spPr>
          <a:xfrm>
            <a:off x="1242393" y="4443557"/>
            <a:ext cx="890100" cy="24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5"/>
          <p:cNvSpPr/>
          <p:nvPr/>
        </p:nvSpPr>
        <p:spPr>
          <a:xfrm>
            <a:off x="4576019" y="4436400"/>
            <a:ext cx="330600" cy="24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65"/>
          <p:cNvSpPr/>
          <p:nvPr/>
        </p:nvSpPr>
        <p:spPr>
          <a:xfrm>
            <a:off x="6988206" y="4436400"/>
            <a:ext cx="318600" cy="240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65"/>
          <p:cNvSpPr/>
          <p:nvPr/>
        </p:nvSpPr>
        <p:spPr>
          <a:xfrm>
            <a:off x="6174762" y="4436400"/>
            <a:ext cx="330300" cy="240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65"/>
          <p:cNvSpPr/>
          <p:nvPr/>
        </p:nvSpPr>
        <p:spPr>
          <a:xfrm>
            <a:off x="5348239" y="4436400"/>
            <a:ext cx="350700" cy="240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5"/>
          <p:cNvSpPr txBox="1"/>
          <p:nvPr/>
        </p:nvSpPr>
        <p:spPr>
          <a:xfrm>
            <a:off x="6281537" y="357759"/>
            <a:ext cx="335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175E54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65"/>
          <p:cNvSpPr txBox="1"/>
          <p:nvPr/>
        </p:nvSpPr>
        <p:spPr>
          <a:xfrm>
            <a:off x="6881965" y="501777"/>
            <a:ext cx="419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175E54"/>
                </a:solidFill>
                <a:latin typeface="Calibri"/>
                <a:ea typeface="Calibri"/>
                <a:cs typeface="Calibri"/>
                <a:sym typeface="Calibri"/>
              </a:rPr>
              <a:t>laptops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65"/>
          <p:cNvSpPr/>
          <p:nvPr/>
        </p:nvSpPr>
        <p:spPr>
          <a:xfrm>
            <a:off x="4317031" y="3436678"/>
            <a:ext cx="244800" cy="151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65"/>
          <p:cNvSpPr txBox="1"/>
          <p:nvPr/>
        </p:nvSpPr>
        <p:spPr>
          <a:xfrm>
            <a:off x="1246573" y="3316600"/>
            <a:ext cx="1533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10059"/>
                </a:solidFill>
                <a:latin typeface="Calibri"/>
                <a:ea typeface="Calibri"/>
                <a:cs typeface="Calibri"/>
                <a:sym typeface="Calibri"/>
              </a:rPr>
              <a:t>word embeddings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65"/>
          <p:cNvSpPr/>
          <p:nvPr/>
        </p:nvSpPr>
        <p:spPr>
          <a:xfrm>
            <a:off x="1268082" y="3589822"/>
            <a:ext cx="846000" cy="15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5"/>
          <p:cNvSpPr/>
          <p:nvPr/>
        </p:nvSpPr>
        <p:spPr>
          <a:xfrm>
            <a:off x="5671004" y="189103"/>
            <a:ext cx="2443200" cy="211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65"/>
          <p:cNvSpPr/>
          <p:nvPr/>
        </p:nvSpPr>
        <p:spPr>
          <a:xfrm>
            <a:off x="7221527" y="1668581"/>
            <a:ext cx="148500" cy="129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65"/>
          <p:cNvGrpSpPr/>
          <p:nvPr/>
        </p:nvGrpSpPr>
        <p:grpSpPr>
          <a:xfrm>
            <a:off x="6143663" y="539458"/>
            <a:ext cx="1575434" cy="838838"/>
            <a:chOff x="8191551" y="719277"/>
            <a:chExt cx="2100579" cy="1118451"/>
          </a:xfrm>
        </p:grpSpPr>
        <p:sp>
          <p:nvSpPr>
            <p:cNvPr id="341" name="Google Shape;341;p65"/>
            <p:cNvSpPr/>
            <p:nvPr/>
          </p:nvSpPr>
          <p:spPr>
            <a:xfrm>
              <a:off x="8561438" y="719277"/>
              <a:ext cx="76200" cy="293369"/>
            </a:xfrm>
            <a:custGeom>
              <a:rect b="b" l="l" r="r" t="t"/>
              <a:pathLst>
                <a:path extrusionOk="0" h="293369" w="76200">
                  <a:moveTo>
                    <a:pt x="33330" y="216650"/>
                  </a:moveTo>
                  <a:lnTo>
                    <a:pt x="0" y="216700"/>
                  </a:lnTo>
                  <a:lnTo>
                    <a:pt x="38214" y="292849"/>
                  </a:lnTo>
                  <a:lnTo>
                    <a:pt x="69832" y="229349"/>
                  </a:lnTo>
                  <a:lnTo>
                    <a:pt x="33350" y="229349"/>
                  </a:lnTo>
                  <a:lnTo>
                    <a:pt x="33330" y="216650"/>
                  </a:lnTo>
                  <a:close/>
                </a:path>
                <a:path extrusionOk="0" h="293369" w="76200">
                  <a:moveTo>
                    <a:pt x="42855" y="216635"/>
                  </a:moveTo>
                  <a:lnTo>
                    <a:pt x="33330" y="216650"/>
                  </a:lnTo>
                  <a:lnTo>
                    <a:pt x="33350" y="229349"/>
                  </a:lnTo>
                  <a:lnTo>
                    <a:pt x="42875" y="229336"/>
                  </a:lnTo>
                  <a:lnTo>
                    <a:pt x="42855" y="216635"/>
                  </a:lnTo>
                  <a:close/>
                </a:path>
                <a:path extrusionOk="0" h="293369" w="76200">
                  <a:moveTo>
                    <a:pt x="76187" y="216585"/>
                  </a:moveTo>
                  <a:lnTo>
                    <a:pt x="42855" y="216635"/>
                  </a:lnTo>
                  <a:lnTo>
                    <a:pt x="42875" y="229336"/>
                  </a:lnTo>
                  <a:lnTo>
                    <a:pt x="33350" y="229349"/>
                  </a:lnTo>
                  <a:lnTo>
                    <a:pt x="69838" y="229336"/>
                  </a:lnTo>
                  <a:lnTo>
                    <a:pt x="76187" y="216585"/>
                  </a:lnTo>
                  <a:close/>
                </a:path>
                <a:path extrusionOk="0" h="293369" w="76200">
                  <a:moveTo>
                    <a:pt x="42519" y="0"/>
                  </a:moveTo>
                  <a:lnTo>
                    <a:pt x="32994" y="12"/>
                  </a:lnTo>
                  <a:lnTo>
                    <a:pt x="33330" y="216650"/>
                  </a:lnTo>
                  <a:lnTo>
                    <a:pt x="42855" y="216635"/>
                  </a:lnTo>
                  <a:lnTo>
                    <a:pt x="42519" y="0"/>
                  </a:lnTo>
                  <a:close/>
                </a:path>
              </a:pathLst>
            </a:custGeom>
            <a:solidFill>
              <a:srgbClr val="175E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5"/>
            <p:cNvSpPr/>
            <p:nvPr/>
          </p:nvSpPr>
          <p:spPr>
            <a:xfrm>
              <a:off x="8191551" y="1711515"/>
              <a:ext cx="336550" cy="0"/>
            </a:xfrm>
            <a:custGeom>
              <a:rect b="b" l="l" r="r" t="t"/>
              <a:pathLst>
                <a:path extrusionOk="0" h="120000" w="336550">
                  <a:moveTo>
                    <a:pt x="0" y="0"/>
                  </a:moveTo>
                  <a:lnTo>
                    <a:pt x="336511" y="0"/>
                  </a:lnTo>
                </a:path>
              </a:pathLst>
            </a:custGeom>
            <a:noFill/>
            <a:ln cap="flat" cmpd="sng" w="125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65"/>
            <p:cNvSpPr/>
            <p:nvPr/>
          </p:nvSpPr>
          <p:spPr>
            <a:xfrm>
              <a:off x="8191551" y="1716277"/>
              <a:ext cx="479425" cy="0"/>
            </a:xfrm>
            <a:custGeom>
              <a:rect b="b" l="l" r="r" t="t"/>
              <a:pathLst>
                <a:path extrusionOk="0" h="120000" w="479425">
                  <a:moveTo>
                    <a:pt x="0" y="0"/>
                  </a:moveTo>
                  <a:lnTo>
                    <a:pt x="479209" y="0"/>
                  </a:lnTo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5"/>
            <p:cNvSpPr/>
            <p:nvPr/>
          </p:nvSpPr>
          <p:spPr>
            <a:xfrm>
              <a:off x="10098214" y="1711515"/>
              <a:ext cx="193675" cy="0"/>
            </a:xfrm>
            <a:custGeom>
              <a:rect b="b" l="l" r="r" t="t"/>
              <a:pathLst>
                <a:path extrusionOk="0" h="120000" w="193675">
                  <a:moveTo>
                    <a:pt x="0" y="0"/>
                  </a:moveTo>
                  <a:lnTo>
                    <a:pt x="193317" y="0"/>
                  </a:lnTo>
                </a:path>
              </a:pathLst>
            </a:custGeom>
            <a:noFill/>
            <a:ln cap="flat" cmpd="sng" w="125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5"/>
            <p:cNvSpPr/>
            <p:nvPr/>
          </p:nvSpPr>
          <p:spPr>
            <a:xfrm>
              <a:off x="8191551" y="1716277"/>
              <a:ext cx="2100579" cy="6350"/>
            </a:xfrm>
            <a:custGeom>
              <a:rect b="b" l="l" r="r" t="t"/>
              <a:pathLst>
                <a:path extrusionOk="0" h="6350" w="2100579">
                  <a:moveTo>
                    <a:pt x="1906663" y="0"/>
                  </a:moveTo>
                  <a:lnTo>
                    <a:pt x="2099981" y="0"/>
                  </a:lnTo>
                </a:path>
                <a:path extrusionOk="0" h="6350" w="2100579">
                  <a:moveTo>
                    <a:pt x="0" y="6287"/>
                  </a:moveTo>
                  <a:lnTo>
                    <a:pt x="2099981" y="6287"/>
                  </a:lnTo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5"/>
            <p:cNvSpPr/>
            <p:nvPr/>
          </p:nvSpPr>
          <p:spPr>
            <a:xfrm>
              <a:off x="8385365" y="1630299"/>
              <a:ext cx="143509" cy="87630"/>
            </a:xfrm>
            <a:custGeom>
              <a:rect b="b" l="l" r="r" t="t"/>
              <a:pathLst>
                <a:path extrusionOk="0" h="87630" w="143509">
                  <a:moveTo>
                    <a:pt x="143179" y="0"/>
                  </a:moveTo>
                  <a:lnTo>
                    <a:pt x="0" y="0"/>
                  </a:lnTo>
                  <a:lnTo>
                    <a:pt x="0" y="87502"/>
                  </a:lnTo>
                  <a:lnTo>
                    <a:pt x="143179" y="87502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5"/>
            <p:cNvSpPr/>
            <p:nvPr/>
          </p:nvSpPr>
          <p:spPr>
            <a:xfrm>
              <a:off x="8385365" y="1630299"/>
              <a:ext cx="143509" cy="87630"/>
            </a:xfrm>
            <a:custGeom>
              <a:rect b="b" l="l" r="r" t="t"/>
              <a:pathLst>
                <a:path extrusionOk="0" h="8763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5"/>
            <p:cNvSpPr/>
            <p:nvPr/>
          </p:nvSpPr>
          <p:spPr>
            <a:xfrm>
              <a:off x="8528063" y="1012126"/>
              <a:ext cx="143509" cy="706119"/>
            </a:xfrm>
            <a:custGeom>
              <a:rect b="b" l="l" r="r" t="t"/>
              <a:pathLst>
                <a:path extrusionOk="0" h="706119" w="143509">
                  <a:moveTo>
                    <a:pt x="143179" y="0"/>
                  </a:moveTo>
                  <a:lnTo>
                    <a:pt x="0" y="0"/>
                  </a:lnTo>
                  <a:lnTo>
                    <a:pt x="0" y="705675"/>
                  </a:lnTo>
                  <a:lnTo>
                    <a:pt x="143179" y="705675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5"/>
            <p:cNvSpPr/>
            <p:nvPr/>
          </p:nvSpPr>
          <p:spPr>
            <a:xfrm>
              <a:off x="8528063" y="1012126"/>
              <a:ext cx="143509" cy="706119"/>
            </a:xfrm>
            <a:custGeom>
              <a:rect b="b" l="l" r="r" t="t"/>
              <a:pathLst>
                <a:path extrusionOk="0" h="706119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705676"/>
                  </a:lnTo>
                  <a:lnTo>
                    <a:pt x="0" y="70567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5"/>
            <p:cNvSpPr/>
            <p:nvPr/>
          </p:nvSpPr>
          <p:spPr>
            <a:xfrm>
              <a:off x="8670760" y="1535341"/>
              <a:ext cx="143509" cy="182880"/>
            </a:xfrm>
            <a:custGeom>
              <a:rect b="b" l="l" r="r" t="t"/>
              <a:pathLst>
                <a:path extrusionOk="0" h="182880" w="143509">
                  <a:moveTo>
                    <a:pt x="143179" y="0"/>
                  </a:moveTo>
                  <a:lnTo>
                    <a:pt x="0" y="0"/>
                  </a:lnTo>
                  <a:lnTo>
                    <a:pt x="0" y="182460"/>
                  </a:lnTo>
                  <a:lnTo>
                    <a:pt x="143179" y="182460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5"/>
            <p:cNvSpPr/>
            <p:nvPr/>
          </p:nvSpPr>
          <p:spPr>
            <a:xfrm>
              <a:off x="8670760" y="1535341"/>
              <a:ext cx="143509" cy="182880"/>
            </a:xfrm>
            <a:custGeom>
              <a:rect b="b" l="l" r="r" t="t"/>
              <a:pathLst>
                <a:path extrusionOk="0" h="18288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182455"/>
                  </a:lnTo>
                  <a:lnTo>
                    <a:pt x="0" y="18245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65"/>
            <p:cNvSpPr/>
            <p:nvPr/>
          </p:nvSpPr>
          <p:spPr>
            <a:xfrm>
              <a:off x="8813457" y="1427086"/>
              <a:ext cx="143509" cy="290830"/>
            </a:xfrm>
            <a:custGeom>
              <a:rect b="b" l="l" r="r" t="t"/>
              <a:pathLst>
                <a:path extrusionOk="0" h="290830" w="143509">
                  <a:moveTo>
                    <a:pt x="143179" y="0"/>
                  </a:moveTo>
                  <a:lnTo>
                    <a:pt x="0" y="0"/>
                  </a:lnTo>
                  <a:lnTo>
                    <a:pt x="0" y="290715"/>
                  </a:lnTo>
                  <a:lnTo>
                    <a:pt x="143179" y="290715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65"/>
            <p:cNvSpPr/>
            <p:nvPr/>
          </p:nvSpPr>
          <p:spPr>
            <a:xfrm>
              <a:off x="8813457" y="1427086"/>
              <a:ext cx="143509" cy="290830"/>
            </a:xfrm>
            <a:custGeom>
              <a:rect b="b" l="l" r="r" t="t"/>
              <a:pathLst>
                <a:path extrusionOk="0" h="29083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290707"/>
                  </a:lnTo>
                  <a:lnTo>
                    <a:pt x="0" y="29070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5"/>
            <p:cNvSpPr/>
            <p:nvPr/>
          </p:nvSpPr>
          <p:spPr>
            <a:xfrm>
              <a:off x="8956154" y="1630299"/>
              <a:ext cx="143509" cy="87630"/>
            </a:xfrm>
            <a:custGeom>
              <a:rect b="b" l="l" r="r" t="t"/>
              <a:pathLst>
                <a:path extrusionOk="0" h="87630" w="143509">
                  <a:moveTo>
                    <a:pt x="143179" y="0"/>
                  </a:moveTo>
                  <a:lnTo>
                    <a:pt x="0" y="0"/>
                  </a:lnTo>
                  <a:lnTo>
                    <a:pt x="0" y="87502"/>
                  </a:lnTo>
                  <a:lnTo>
                    <a:pt x="143179" y="87502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65"/>
            <p:cNvSpPr/>
            <p:nvPr/>
          </p:nvSpPr>
          <p:spPr>
            <a:xfrm>
              <a:off x="8956154" y="1630299"/>
              <a:ext cx="143509" cy="87630"/>
            </a:xfrm>
            <a:custGeom>
              <a:rect b="b" l="l" r="r" t="t"/>
              <a:pathLst>
                <a:path extrusionOk="0" h="8763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87496"/>
                  </a:lnTo>
                  <a:lnTo>
                    <a:pt x="0" y="8749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65"/>
            <p:cNvSpPr/>
            <p:nvPr/>
          </p:nvSpPr>
          <p:spPr>
            <a:xfrm>
              <a:off x="9098851" y="1403273"/>
              <a:ext cx="143509" cy="314960"/>
            </a:xfrm>
            <a:custGeom>
              <a:rect b="b" l="l" r="r" t="t"/>
              <a:pathLst>
                <a:path extrusionOk="0" h="314960" w="143509">
                  <a:moveTo>
                    <a:pt x="143179" y="0"/>
                  </a:moveTo>
                  <a:lnTo>
                    <a:pt x="0" y="0"/>
                  </a:lnTo>
                  <a:lnTo>
                    <a:pt x="0" y="314528"/>
                  </a:lnTo>
                  <a:lnTo>
                    <a:pt x="143179" y="314528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5"/>
            <p:cNvSpPr/>
            <p:nvPr/>
          </p:nvSpPr>
          <p:spPr>
            <a:xfrm>
              <a:off x="9098851" y="1403273"/>
              <a:ext cx="143509" cy="314960"/>
            </a:xfrm>
            <a:custGeom>
              <a:rect b="b" l="l" r="r" t="t"/>
              <a:pathLst>
                <a:path extrusionOk="0" h="31496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314529"/>
                  </a:lnTo>
                  <a:lnTo>
                    <a:pt x="0" y="31452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5"/>
            <p:cNvSpPr/>
            <p:nvPr/>
          </p:nvSpPr>
          <p:spPr>
            <a:xfrm>
              <a:off x="9241549" y="1427086"/>
              <a:ext cx="143509" cy="290830"/>
            </a:xfrm>
            <a:custGeom>
              <a:rect b="b" l="l" r="r" t="t"/>
              <a:pathLst>
                <a:path extrusionOk="0" h="290830" w="143509">
                  <a:moveTo>
                    <a:pt x="143179" y="0"/>
                  </a:moveTo>
                  <a:lnTo>
                    <a:pt x="0" y="0"/>
                  </a:lnTo>
                  <a:lnTo>
                    <a:pt x="0" y="290715"/>
                  </a:lnTo>
                  <a:lnTo>
                    <a:pt x="143179" y="290715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9241549" y="1427086"/>
              <a:ext cx="143509" cy="290830"/>
            </a:xfrm>
            <a:custGeom>
              <a:rect b="b" l="l" r="r" t="t"/>
              <a:pathLst>
                <a:path extrusionOk="0" h="290830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290708"/>
                  </a:lnTo>
                  <a:lnTo>
                    <a:pt x="0" y="29070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9526943" y="1585518"/>
              <a:ext cx="143509" cy="132714"/>
            </a:xfrm>
            <a:custGeom>
              <a:rect b="b" l="l" r="r" t="t"/>
              <a:pathLst>
                <a:path extrusionOk="0" h="132714" w="143509">
                  <a:moveTo>
                    <a:pt x="143179" y="0"/>
                  </a:moveTo>
                  <a:lnTo>
                    <a:pt x="0" y="0"/>
                  </a:lnTo>
                  <a:lnTo>
                    <a:pt x="0" y="132283"/>
                  </a:lnTo>
                  <a:lnTo>
                    <a:pt x="143179" y="132283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9526943" y="1585518"/>
              <a:ext cx="143509" cy="132714"/>
            </a:xfrm>
            <a:custGeom>
              <a:rect b="b" l="l" r="r" t="t"/>
              <a:pathLst>
                <a:path extrusionOk="0" h="132714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132279"/>
                  </a:lnTo>
                  <a:lnTo>
                    <a:pt x="0" y="1322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5"/>
            <p:cNvSpPr/>
            <p:nvPr/>
          </p:nvSpPr>
          <p:spPr>
            <a:xfrm>
              <a:off x="9669640" y="1479664"/>
              <a:ext cx="143509" cy="238760"/>
            </a:xfrm>
            <a:custGeom>
              <a:rect b="b" l="l" r="r" t="t"/>
              <a:pathLst>
                <a:path extrusionOk="0" h="238760" w="143509">
                  <a:moveTo>
                    <a:pt x="143179" y="0"/>
                  </a:moveTo>
                  <a:lnTo>
                    <a:pt x="0" y="0"/>
                  </a:lnTo>
                  <a:lnTo>
                    <a:pt x="0" y="238137"/>
                  </a:lnTo>
                  <a:lnTo>
                    <a:pt x="143179" y="238137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5"/>
            <p:cNvSpPr/>
            <p:nvPr/>
          </p:nvSpPr>
          <p:spPr>
            <a:xfrm>
              <a:off x="9669640" y="1479664"/>
              <a:ext cx="143509" cy="238125"/>
            </a:xfrm>
            <a:custGeom>
              <a:rect b="b" l="l" r="r" t="t"/>
              <a:pathLst>
                <a:path extrusionOk="0" h="238125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238129"/>
                  </a:lnTo>
                  <a:lnTo>
                    <a:pt x="0" y="23812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5"/>
            <p:cNvSpPr/>
            <p:nvPr/>
          </p:nvSpPr>
          <p:spPr>
            <a:xfrm>
              <a:off x="9812337" y="1396263"/>
              <a:ext cx="143509" cy="321944"/>
            </a:xfrm>
            <a:custGeom>
              <a:rect b="b" l="l" r="r" t="t"/>
              <a:pathLst>
                <a:path extrusionOk="0" h="321944" w="143509">
                  <a:moveTo>
                    <a:pt x="143179" y="0"/>
                  </a:moveTo>
                  <a:lnTo>
                    <a:pt x="0" y="0"/>
                  </a:lnTo>
                  <a:lnTo>
                    <a:pt x="0" y="321538"/>
                  </a:lnTo>
                  <a:lnTo>
                    <a:pt x="143179" y="321538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5"/>
            <p:cNvSpPr/>
            <p:nvPr/>
          </p:nvSpPr>
          <p:spPr>
            <a:xfrm>
              <a:off x="9812337" y="1396263"/>
              <a:ext cx="143509" cy="321944"/>
            </a:xfrm>
            <a:custGeom>
              <a:rect b="b" l="l" r="r" t="t"/>
              <a:pathLst>
                <a:path extrusionOk="0" h="321944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321531"/>
                  </a:lnTo>
                  <a:lnTo>
                    <a:pt x="0" y="32153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5"/>
            <p:cNvSpPr/>
            <p:nvPr/>
          </p:nvSpPr>
          <p:spPr>
            <a:xfrm>
              <a:off x="9955022" y="1661883"/>
              <a:ext cx="143509" cy="56514"/>
            </a:xfrm>
            <a:custGeom>
              <a:rect b="b" l="l" r="r" t="t"/>
              <a:pathLst>
                <a:path extrusionOk="0" h="56514" w="143509">
                  <a:moveTo>
                    <a:pt x="143192" y="0"/>
                  </a:moveTo>
                  <a:lnTo>
                    <a:pt x="0" y="0"/>
                  </a:lnTo>
                  <a:lnTo>
                    <a:pt x="0" y="55918"/>
                  </a:lnTo>
                  <a:lnTo>
                    <a:pt x="143192" y="55918"/>
                  </a:lnTo>
                  <a:lnTo>
                    <a:pt x="143192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5"/>
            <p:cNvSpPr/>
            <p:nvPr/>
          </p:nvSpPr>
          <p:spPr>
            <a:xfrm>
              <a:off x="9955022" y="1661883"/>
              <a:ext cx="143509" cy="56514"/>
            </a:xfrm>
            <a:custGeom>
              <a:rect b="b" l="l" r="r" t="t"/>
              <a:pathLst>
                <a:path extrusionOk="0" h="56514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55911"/>
                  </a:lnTo>
                  <a:lnTo>
                    <a:pt x="0" y="559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5"/>
            <p:cNvSpPr/>
            <p:nvPr/>
          </p:nvSpPr>
          <p:spPr>
            <a:xfrm>
              <a:off x="8385365" y="1761528"/>
              <a:ext cx="1713229" cy="76200"/>
            </a:xfrm>
            <a:custGeom>
              <a:rect b="b" l="l" r="r" t="t"/>
              <a:pathLst>
                <a:path extrusionOk="0" h="76200" w="1713229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0"/>
                  </a:lnTo>
                  <a:close/>
                </a:path>
                <a:path extrusionOk="0" h="76200" w="1713229">
                  <a:moveTo>
                    <a:pt x="1636649" y="0"/>
                  </a:moveTo>
                  <a:lnTo>
                    <a:pt x="1636649" y="76200"/>
                  </a:lnTo>
                  <a:lnTo>
                    <a:pt x="1693799" y="47625"/>
                  </a:lnTo>
                  <a:lnTo>
                    <a:pt x="1649349" y="47625"/>
                  </a:lnTo>
                  <a:lnTo>
                    <a:pt x="1649349" y="28575"/>
                  </a:lnTo>
                  <a:lnTo>
                    <a:pt x="1693799" y="28575"/>
                  </a:lnTo>
                  <a:lnTo>
                    <a:pt x="1636649" y="0"/>
                  </a:lnTo>
                  <a:close/>
                </a:path>
                <a:path extrusionOk="0" h="76200" w="1713229">
                  <a:moveTo>
                    <a:pt x="76200" y="28575"/>
                  </a:move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28575"/>
                  </a:lnTo>
                  <a:close/>
                </a:path>
                <a:path extrusionOk="0" h="76200" w="1713229">
                  <a:moveTo>
                    <a:pt x="1636649" y="28575"/>
                  </a:moveTo>
                  <a:lnTo>
                    <a:pt x="76200" y="28575"/>
                  </a:lnTo>
                  <a:lnTo>
                    <a:pt x="76200" y="47625"/>
                  </a:lnTo>
                  <a:lnTo>
                    <a:pt x="1636649" y="47625"/>
                  </a:lnTo>
                  <a:lnTo>
                    <a:pt x="1636649" y="28575"/>
                  </a:lnTo>
                  <a:close/>
                </a:path>
                <a:path extrusionOk="0" h="76200" w="1713229">
                  <a:moveTo>
                    <a:pt x="1693799" y="28575"/>
                  </a:moveTo>
                  <a:lnTo>
                    <a:pt x="1649349" y="28575"/>
                  </a:lnTo>
                  <a:lnTo>
                    <a:pt x="1649349" y="47625"/>
                  </a:lnTo>
                  <a:lnTo>
                    <a:pt x="1693799" y="47625"/>
                  </a:lnTo>
                  <a:lnTo>
                    <a:pt x="1712849" y="38100"/>
                  </a:lnTo>
                  <a:lnTo>
                    <a:pt x="1693799" y="28575"/>
                  </a:lnTo>
                  <a:close/>
                </a:path>
              </a:pathLst>
            </a:custGeom>
            <a:solidFill>
              <a:srgbClr val="175E5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5"/>
            <p:cNvSpPr/>
            <p:nvPr/>
          </p:nvSpPr>
          <p:spPr>
            <a:xfrm>
              <a:off x="9417736" y="954989"/>
              <a:ext cx="76200" cy="2331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65"/>
          <p:cNvGrpSpPr/>
          <p:nvPr/>
        </p:nvGrpSpPr>
        <p:grpSpPr>
          <a:xfrm>
            <a:off x="3604441" y="1437970"/>
            <a:ext cx="3821700" cy="2799931"/>
            <a:chOff x="4805922" y="1917293"/>
            <a:chExt cx="5095600" cy="3733241"/>
          </a:xfrm>
        </p:grpSpPr>
        <p:sp>
          <p:nvSpPr>
            <p:cNvPr id="371" name="Google Shape;371;p65"/>
            <p:cNvSpPr/>
            <p:nvPr/>
          </p:nvSpPr>
          <p:spPr>
            <a:xfrm>
              <a:off x="6839756" y="4556793"/>
              <a:ext cx="327900" cy="204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5"/>
            <p:cNvSpPr/>
            <p:nvPr/>
          </p:nvSpPr>
          <p:spPr>
            <a:xfrm>
              <a:off x="7312570" y="4328909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65"/>
            <p:cNvSpPr/>
            <p:nvPr/>
          </p:nvSpPr>
          <p:spPr>
            <a:xfrm>
              <a:off x="7312570" y="4536135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65"/>
            <p:cNvSpPr/>
            <p:nvPr/>
          </p:nvSpPr>
          <p:spPr>
            <a:xfrm>
              <a:off x="7312570" y="4743348"/>
              <a:ext cx="165300" cy="157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65"/>
            <p:cNvSpPr/>
            <p:nvPr/>
          </p:nvSpPr>
          <p:spPr>
            <a:xfrm>
              <a:off x="7312570" y="4950561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65"/>
            <p:cNvSpPr/>
            <p:nvPr/>
          </p:nvSpPr>
          <p:spPr>
            <a:xfrm>
              <a:off x="7206881" y="4246575"/>
              <a:ext cx="365759" cy="956945"/>
            </a:xfrm>
            <a:custGeom>
              <a:rect b="b" l="l" r="r" t="t"/>
              <a:pathLst>
                <a:path extrusionOk="0" h="956945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9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2" y="956604"/>
                  </a:lnTo>
                  <a:lnTo>
                    <a:pt x="37232" y="951813"/>
                  </a:lnTo>
                  <a:lnTo>
                    <a:pt x="17855" y="938749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6100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65"/>
            <p:cNvSpPr/>
            <p:nvPr/>
          </p:nvSpPr>
          <p:spPr>
            <a:xfrm>
              <a:off x="7334427" y="5203139"/>
              <a:ext cx="111125" cy="438150"/>
            </a:xfrm>
            <a:custGeom>
              <a:rect b="b" l="l" r="r" t="t"/>
              <a:pathLst>
                <a:path extrusionOk="0" h="438150" w="111125">
                  <a:moveTo>
                    <a:pt x="55332" y="37807"/>
                  </a:moveTo>
                  <a:lnTo>
                    <a:pt x="45808" y="54133"/>
                  </a:lnTo>
                  <a:lnTo>
                    <a:pt x="45808" y="438101"/>
                  </a:lnTo>
                  <a:lnTo>
                    <a:pt x="64858" y="438101"/>
                  </a:lnTo>
                  <a:lnTo>
                    <a:pt x="64854" y="54133"/>
                  </a:lnTo>
                  <a:lnTo>
                    <a:pt x="55332" y="37807"/>
                  </a:lnTo>
                  <a:close/>
                </a:path>
                <a:path extrusionOk="0" h="438150" w="111125">
                  <a:moveTo>
                    <a:pt x="55333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804" y="54141"/>
                  </a:lnTo>
                  <a:lnTo>
                    <a:pt x="45808" y="18897"/>
                  </a:lnTo>
                  <a:lnTo>
                    <a:pt x="66358" y="18897"/>
                  </a:lnTo>
                  <a:lnTo>
                    <a:pt x="55333" y="0"/>
                  </a:lnTo>
                  <a:close/>
                </a:path>
                <a:path extrusionOk="0" h="438150" w="111125">
                  <a:moveTo>
                    <a:pt x="66358" y="18897"/>
                  </a:moveTo>
                  <a:lnTo>
                    <a:pt x="64858" y="18897"/>
                  </a:lnTo>
                  <a:lnTo>
                    <a:pt x="64858" y="54141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58" y="18897"/>
                  </a:lnTo>
                  <a:close/>
                </a:path>
                <a:path extrusionOk="0" h="438150" w="111125">
                  <a:moveTo>
                    <a:pt x="64858" y="23698"/>
                  </a:moveTo>
                  <a:lnTo>
                    <a:pt x="63563" y="23698"/>
                  </a:lnTo>
                  <a:lnTo>
                    <a:pt x="55332" y="37807"/>
                  </a:lnTo>
                  <a:lnTo>
                    <a:pt x="64858" y="54141"/>
                  </a:lnTo>
                  <a:lnTo>
                    <a:pt x="64858" y="23698"/>
                  </a:lnTo>
                  <a:close/>
                </a:path>
                <a:path extrusionOk="0" h="438150" w="111125">
                  <a:moveTo>
                    <a:pt x="64858" y="18897"/>
                  </a:moveTo>
                  <a:lnTo>
                    <a:pt x="45808" y="18897"/>
                  </a:lnTo>
                  <a:lnTo>
                    <a:pt x="45808" y="54133"/>
                  </a:lnTo>
                  <a:lnTo>
                    <a:pt x="55332" y="37807"/>
                  </a:lnTo>
                  <a:lnTo>
                    <a:pt x="47104" y="23698"/>
                  </a:lnTo>
                  <a:lnTo>
                    <a:pt x="64858" y="23698"/>
                  </a:lnTo>
                  <a:lnTo>
                    <a:pt x="64858" y="18897"/>
                  </a:lnTo>
                  <a:close/>
                </a:path>
                <a:path extrusionOk="0" h="438150" w="111125">
                  <a:moveTo>
                    <a:pt x="63563" y="23698"/>
                  </a:moveTo>
                  <a:lnTo>
                    <a:pt x="47104" y="23698"/>
                  </a:lnTo>
                  <a:lnTo>
                    <a:pt x="55332" y="37807"/>
                  </a:lnTo>
                  <a:lnTo>
                    <a:pt x="63563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65"/>
            <p:cNvSpPr/>
            <p:nvPr/>
          </p:nvSpPr>
          <p:spPr>
            <a:xfrm>
              <a:off x="7414132" y="5317083"/>
              <a:ext cx="236100" cy="2781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65"/>
            <p:cNvSpPr/>
            <p:nvPr/>
          </p:nvSpPr>
          <p:spPr>
            <a:xfrm>
              <a:off x="7440183" y="3966939"/>
              <a:ext cx="327600" cy="198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5"/>
            <p:cNvSpPr/>
            <p:nvPr/>
          </p:nvSpPr>
          <p:spPr>
            <a:xfrm>
              <a:off x="7334427" y="3819588"/>
              <a:ext cx="111125" cy="427354"/>
            </a:xfrm>
            <a:custGeom>
              <a:rect b="b" l="l" r="r" t="t"/>
              <a:pathLst>
                <a:path extrusionOk="0" h="427354" w="111125">
                  <a:moveTo>
                    <a:pt x="55327" y="37798"/>
                  </a:moveTo>
                  <a:lnTo>
                    <a:pt x="45808" y="54119"/>
                  </a:lnTo>
                  <a:lnTo>
                    <a:pt x="45796" y="426986"/>
                  </a:lnTo>
                  <a:lnTo>
                    <a:pt x="64846" y="426986"/>
                  </a:lnTo>
                  <a:lnTo>
                    <a:pt x="64846" y="54119"/>
                  </a:lnTo>
                  <a:lnTo>
                    <a:pt x="55327" y="37798"/>
                  </a:lnTo>
                  <a:close/>
                </a:path>
                <a:path extrusionOk="0" h="427354" w="111125">
                  <a:moveTo>
                    <a:pt x="55321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796" y="54141"/>
                  </a:lnTo>
                  <a:lnTo>
                    <a:pt x="45796" y="18897"/>
                  </a:lnTo>
                  <a:lnTo>
                    <a:pt x="66346" y="18897"/>
                  </a:lnTo>
                  <a:lnTo>
                    <a:pt x="55321" y="0"/>
                  </a:lnTo>
                  <a:close/>
                </a:path>
                <a:path extrusionOk="0" h="427354" w="111125">
                  <a:moveTo>
                    <a:pt x="66346" y="18897"/>
                  </a:moveTo>
                  <a:lnTo>
                    <a:pt x="64846" y="18897"/>
                  </a:lnTo>
                  <a:lnTo>
                    <a:pt x="64858" y="54141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46" y="18897"/>
                  </a:lnTo>
                  <a:close/>
                </a:path>
                <a:path extrusionOk="0" h="427354" w="111125">
                  <a:moveTo>
                    <a:pt x="64846" y="18897"/>
                  </a:moveTo>
                  <a:lnTo>
                    <a:pt x="45796" y="18897"/>
                  </a:lnTo>
                  <a:lnTo>
                    <a:pt x="45796" y="54141"/>
                  </a:lnTo>
                  <a:lnTo>
                    <a:pt x="55327" y="37798"/>
                  </a:lnTo>
                  <a:lnTo>
                    <a:pt x="47104" y="23698"/>
                  </a:lnTo>
                  <a:lnTo>
                    <a:pt x="64846" y="23698"/>
                  </a:lnTo>
                  <a:lnTo>
                    <a:pt x="64846" y="18897"/>
                  </a:lnTo>
                  <a:close/>
                </a:path>
                <a:path extrusionOk="0" h="427354" w="111125">
                  <a:moveTo>
                    <a:pt x="64846" y="23698"/>
                  </a:moveTo>
                  <a:lnTo>
                    <a:pt x="63550" y="23698"/>
                  </a:lnTo>
                  <a:lnTo>
                    <a:pt x="55327" y="37798"/>
                  </a:lnTo>
                  <a:lnTo>
                    <a:pt x="64846" y="54119"/>
                  </a:lnTo>
                  <a:lnTo>
                    <a:pt x="64846" y="23698"/>
                  </a:lnTo>
                  <a:close/>
                </a:path>
                <a:path extrusionOk="0" h="427354" w="111125">
                  <a:moveTo>
                    <a:pt x="63550" y="23698"/>
                  </a:moveTo>
                  <a:lnTo>
                    <a:pt x="47104" y="23698"/>
                  </a:lnTo>
                  <a:lnTo>
                    <a:pt x="55327" y="37798"/>
                  </a:lnTo>
                  <a:lnTo>
                    <a:pt x="63550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5"/>
            <p:cNvSpPr/>
            <p:nvPr/>
          </p:nvSpPr>
          <p:spPr>
            <a:xfrm>
              <a:off x="7312570" y="2840189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65"/>
            <p:cNvSpPr/>
            <p:nvPr/>
          </p:nvSpPr>
          <p:spPr>
            <a:xfrm>
              <a:off x="7312570" y="3072612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65"/>
            <p:cNvSpPr/>
            <p:nvPr/>
          </p:nvSpPr>
          <p:spPr>
            <a:xfrm>
              <a:off x="7312570" y="3305022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5"/>
            <p:cNvSpPr/>
            <p:nvPr/>
          </p:nvSpPr>
          <p:spPr>
            <a:xfrm>
              <a:off x="7312570" y="3537445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5"/>
            <p:cNvSpPr/>
            <p:nvPr/>
          </p:nvSpPr>
          <p:spPr>
            <a:xfrm>
              <a:off x="6507606" y="3227819"/>
              <a:ext cx="699770" cy="111125"/>
            </a:xfrm>
            <a:custGeom>
              <a:rect b="b" l="l" r="r" t="t"/>
              <a:pathLst>
                <a:path extrusionOk="0" h="111125" w="699770">
                  <a:moveTo>
                    <a:pt x="661496" y="55333"/>
                  </a:moveTo>
                  <a:lnTo>
                    <a:pt x="594868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69" y="110655"/>
                  </a:lnTo>
                  <a:lnTo>
                    <a:pt x="682982" y="64858"/>
                  </a:lnTo>
                  <a:lnTo>
                    <a:pt x="680402" y="64858"/>
                  </a:lnTo>
                  <a:lnTo>
                    <a:pt x="680402" y="63563"/>
                  </a:lnTo>
                  <a:lnTo>
                    <a:pt x="675601" y="63563"/>
                  </a:lnTo>
                  <a:lnTo>
                    <a:pt x="661496" y="55333"/>
                  </a:lnTo>
                  <a:close/>
                </a:path>
                <a:path extrusionOk="0" h="111125" w="699770">
                  <a:moveTo>
                    <a:pt x="645171" y="45808"/>
                  </a:moveTo>
                  <a:lnTo>
                    <a:pt x="0" y="45808"/>
                  </a:lnTo>
                  <a:lnTo>
                    <a:pt x="0" y="64858"/>
                  </a:lnTo>
                  <a:lnTo>
                    <a:pt x="645171" y="64858"/>
                  </a:lnTo>
                  <a:lnTo>
                    <a:pt x="661496" y="55333"/>
                  </a:lnTo>
                  <a:lnTo>
                    <a:pt x="645171" y="45808"/>
                  </a:lnTo>
                  <a:close/>
                </a:path>
                <a:path extrusionOk="0" h="111125" w="699770">
                  <a:moveTo>
                    <a:pt x="682983" y="45808"/>
                  </a:moveTo>
                  <a:lnTo>
                    <a:pt x="680402" y="45808"/>
                  </a:lnTo>
                  <a:lnTo>
                    <a:pt x="680402" y="64858"/>
                  </a:lnTo>
                  <a:lnTo>
                    <a:pt x="682982" y="64858"/>
                  </a:lnTo>
                  <a:lnTo>
                    <a:pt x="699312" y="55333"/>
                  </a:lnTo>
                  <a:lnTo>
                    <a:pt x="682983" y="45808"/>
                  </a:lnTo>
                  <a:close/>
                </a:path>
                <a:path extrusionOk="0" h="111125" w="699770">
                  <a:moveTo>
                    <a:pt x="675601" y="47104"/>
                  </a:moveTo>
                  <a:lnTo>
                    <a:pt x="661496" y="55333"/>
                  </a:lnTo>
                  <a:lnTo>
                    <a:pt x="675601" y="63563"/>
                  </a:lnTo>
                  <a:lnTo>
                    <a:pt x="675601" y="47104"/>
                  </a:lnTo>
                  <a:close/>
                </a:path>
                <a:path extrusionOk="0" h="111125" w="699770">
                  <a:moveTo>
                    <a:pt x="680402" y="47104"/>
                  </a:moveTo>
                  <a:lnTo>
                    <a:pt x="675601" y="47104"/>
                  </a:lnTo>
                  <a:lnTo>
                    <a:pt x="675601" y="63563"/>
                  </a:lnTo>
                  <a:lnTo>
                    <a:pt x="680402" y="63563"/>
                  </a:lnTo>
                  <a:lnTo>
                    <a:pt x="680402" y="47104"/>
                  </a:lnTo>
                  <a:close/>
                </a:path>
                <a:path extrusionOk="0" h="111125" w="699770">
                  <a:moveTo>
                    <a:pt x="604469" y="0"/>
                  </a:moveTo>
                  <a:lnTo>
                    <a:pt x="598627" y="1536"/>
                  </a:lnTo>
                  <a:lnTo>
                    <a:pt x="593331" y="10629"/>
                  </a:lnTo>
                  <a:lnTo>
                    <a:pt x="594868" y="16459"/>
                  </a:lnTo>
                  <a:lnTo>
                    <a:pt x="661496" y="55333"/>
                  </a:lnTo>
                  <a:lnTo>
                    <a:pt x="675601" y="47104"/>
                  </a:lnTo>
                  <a:lnTo>
                    <a:pt x="680402" y="47104"/>
                  </a:lnTo>
                  <a:lnTo>
                    <a:pt x="680402" y="45808"/>
                  </a:lnTo>
                  <a:lnTo>
                    <a:pt x="682983" y="45808"/>
                  </a:lnTo>
                  <a:lnTo>
                    <a:pt x="60446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65"/>
            <p:cNvSpPr/>
            <p:nvPr/>
          </p:nvSpPr>
          <p:spPr>
            <a:xfrm>
              <a:off x="6620954" y="2959379"/>
              <a:ext cx="427500" cy="292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65"/>
            <p:cNvSpPr/>
            <p:nvPr/>
          </p:nvSpPr>
          <p:spPr>
            <a:xfrm>
              <a:off x="6987712" y="2510942"/>
              <a:ext cx="326100" cy="21030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5"/>
            <p:cNvSpPr/>
            <p:nvPr/>
          </p:nvSpPr>
          <p:spPr>
            <a:xfrm>
              <a:off x="7206868" y="2746679"/>
              <a:ext cx="365759" cy="1073150"/>
            </a:xfrm>
            <a:custGeom>
              <a:rect b="b" l="l" r="r" t="t"/>
              <a:pathLst>
                <a:path extrusionOk="0" h="1073150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0"/>
                  </a:lnTo>
                  <a:lnTo>
                    <a:pt x="360969" y="1035721"/>
                  </a:lnTo>
                  <a:lnTo>
                    <a:pt x="347904" y="1055101"/>
                  </a:lnTo>
                  <a:lnTo>
                    <a:pt x="328527" y="1068168"/>
                  </a:lnTo>
                  <a:lnTo>
                    <a:pt x="304798" y="1072960"/>
                  </a:lnTo>
                  <a:lnTo>
                    <a:pt x="60962" y="1072960"/>
                  </a:lnTo>
                  <a:lnTo>
                    <a:pt x="37233" y="1068168"/>
                  </a:lnTo>
                  <a:lnTo>
                    <a:pt x="17855" y="1055101"/>
                  </a:lnTo>
                  <a:lnTo>
                    <a:pt x="4790" y="1035721"/>
                  </a:lnTo>
                  <a:lnTo>
                    <a:pt x="0" y="1011990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3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5"/>
            <p:cNvSpPr/>
            <p:nvPr/>
          </p:nvSpPr>
          <p:spPr>
            <a:xfrm>
              <a:off x="8046139" y="2510942"/>
              <a:ext cx="322800" cy="210300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65"/>
            <p:cNvSpPr/>
            <p:nvPr/>
          </p:nvSpPr>
          <p:spPr>
            <a:xfrm>
              <a:off x="8264130" y="2755925"/>
              <a:ext cx="365759" cy="1073150"/>
            </a:xfrm>
            <a:custGeom>
              <a:rect b="b" l="l" r="r" t="t"/>
              <a:pathLst>
                <a:path extrusionOk="0" h="1073150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0"/>
                  </a:lnTo>
                  <a:lnTo>
                    <a:pt x="360969" y="1035721"/>
                  </a:lnTo>
                  <a:lnTo>
                    <a:pt x="347904" y="1055101"/>
                  </a:lnTo>
                  <a:lnTo>
                    <a:pt x="328527" y="1068168"/>
                  </a:lnTo>
                  <a:lnTo>
                    <a:pt x="304798" y="1072960"/>
                  </a:lnTo>
                  <a:lnTo>
                    <a:pt x="60962" y="1072960"/>
                  </a:lnTo>
                  <a:lnTo>
                    <a:pt x="37233" y="1068168"/>
                  </a:lnTo>
                  <a:lnTo>
                    <a:pt x="17855" y="1055101"/>
                  </a:lnTo>
                  <a:lnTo>
                    <a:pt x="4790" y="1035721"/>
                  </a:lnTo>
                  <a:lnTo>
                    <a:pt x="0" y="1011990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3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65"/>
            <p:cNvSpPr/>
            <p:nvPr/>
          </p:nvSpPr>
          <p:spPr>
            <a:xfrm>
              <a:off x="7564869" y="3237064"/>
              <a:ext cx="699770" cy="111125"/>
            </a:xfrm>
            <a:custGeom>
              <a:rect b="b" l="l" r="r" t="t"/>
              <a:pathLst>
                <a:path extrusionOk="0" h="111125" w="699770">
                  <a:moveTo>
                    <a:pt x="661496" y="55333"/>
                  </a:moveTo>
                  <a:lnTo>
                    <a:pt x="594868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67"/>
                  </a:lnTo>
                  <a:lnTo>
                    <a:pt x="682984" y="64858"/>
                  </a:lnTo>
                  <a:lnTo>
                    <a:pt x="680402" y="64858"/>
                  </a:lnTo>
                  <a:lnTo>
                    <a:pt x="680402" y="63563"/>
                  </a:lnTo>
                  <a:lnTo>
                    <a:pt x="675601" y="63563"/>
                  </a:lnTo>
                  <a:lnTo>
                    <a:pt x="661496" y="55333"/>
                  </a:lnTo>
                  <a:close/>
                </a:path>
                <a:path extrusionOk="0" h="111125" w="699770">
                  <a:moveTo>
                    <a:pt x="645171" y="45808"/>
                  </a:moveTo>
                  <a:lnTo>
                    <a:pt x="0" y="45808"/>
                  </a:lnTo>
                  <a:lnTo>
                    <a:pt x="0" y="64858"/>
                  </a:lnTo>
                  <a:lnTo>
                    <a:pt x="645171" y="64858"/>
                  </a:lnTo>
                  <a:lnTo>
                    <a:pt x="661496" y="55333"/>
                  </a:lnTo>
                  <a:lnTo>
                    <a:pt x="645171" y="45808"/>
                  </a:lnTo>
                  <a:close/>
                </a:path>
                <a:path extrusionOk="0" h="111125" w="699770">
                  <a:moveTo>
                    <a:pt x="682983" y="45808"/>
                  </a:moveTo>
                  <a:lnTo>
                    <a:pt x="680402" y="45808"/>
                  </a:lnTo>
                  <a:lnTo>
                    <a:pt x="680402" y="64858"/>
                  </a:lnTo>
                  <a:lnTo>
                    <a:pt x="682984" y="64858"/>
                  </a:lnTo>
                  <a:lnTo>
                    <a:pt x="699312" y="55333"/>
                  </a:lnTo>
                  <a:lnTo>
                    <a:pt x="682983" y="45808"/>
                  </a:lnTo>
                  <a:close/>
                </a:path>
                <a:path extrusionOk="0" h="111125" w="699770">
                  <a:moveTo>
                    <a:pt x="675601" y="47104"/>
                  </a:moveTo>
                  <a:lnTo>
                    <a:pt x="661496" y="55333"/>
                  </a:lnTo>
                  <a:lnTo>
                    <a:pt x="675601" y="63563"/>
                  </a:lnTo>
                  <a:lnTo>
                    <a:pt x="675601" y="47104"/>
                  </a:lnTo>
                  <a:close/>
                </a:path>
                <a:path extrusionOk="0" h="111125" w="699770">
                  <a:moveTo>
                    <a:pt x="680402" y="47104"/>
                  </a:moveTo>
                  <a:lnTo>
                    <a:pt x="675601" y="47104"/>
                  </a:lnTo>
                  <a:lnTo>
                    <a:pt x="675601" y="63563"/>
                  </a:lnTo>
                  <a:lnTo>
                    <a:pt x="680402" y="63563"/>
                  </a:lnTo>
                  <a:lnTo>
                    <a:pt x="680402" y="47104"/>
                  </a:lnTo>
                  <a:close/>
                </a:path>
                <a:path extrusionOk="0" h="111125" w="699770">
                  <a:moveTo>
                    <a:pt x="604456" y="0"/>
                  </a:moveTo>
                  <a:lnTo>
                    <a:pt x="598627" y="1536"/>
                  </a:lnTo>
                  <a:lnTo>
                    <a:pt x="593331" y="10629"/>
                  </a:lnTo>
                  <a:lnTo>
                    <a:pt x="594868" y="16459"/>
                  </a:lnTo>
                  <a:lnTo>
                    <a:pt x="661496" y="55333"/>
                  </a:lnTo>
                  <a:lnTo>
                    <a:pt x="675601" y="47104"/>
                  </a:lnTo>
                  <a:lnTo>
                    <a:pt x="680402" y="47104"/>
                  </a:lnTo>
                  <a:lnTo>
                    <a:pt x="680402" y="45808"/>
                  </a:lnTo>
                  <a:lnTo>
                    <a:pt x="682983" y="45808"/>
                  </a:lnTo>
                  <a:lnTo>
                    <a:pt x="60445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65"/>
            <p:cNvSpPr/>
            <p:nvPr/>
          </p:nvSpPr>
          <p:spPr>
            <a:xfrm>
              <a:off x="7678216" y="2959379"/>
              <a:ext cx="427500" cy="292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65"/>
            <p:cNvSpPr/>
            <p:nvPr/>
          </p:nvSpPr>
          <p:spPr>
            <a:xfrm>
              <a:off x="7907985" y="4556793"/>
              <a:ext cx="327600" cy="20430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5"/>
            <p:cNvSpPr/>
            <p:nvPr/>
          </p:nvSpPr>
          <p:spPr>
            <a:xfrm>
              <a:off x="8369820" y="4338167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65"/>
            <p:cNvSpPr/>
            <p:nvPr/>
          </p:nvSpPr>
          <p:spPr>
            <a:xfrm>
              <a:off x="8369820" y="4545380"/>
              <a:ext cx="165300" cy="157200"/>
            </a:xfrm>
            <a:prstGeom prst="rect">
              <a:avLst/>
            </a:pr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65"/>
            <p:cNvSpPr/>
            <p:nvPr/>
          </p:nvSpPr>
          <p:spPr>
            <a:xfrm>
              <a:off x="8369820" y="4752594"/>
              <a:ext cx="165300" cy="157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5"/>
            <p:cNvSpPr/>
            <p:nvPr/>
          </p:nvSpPr>
          <p:spPr>
            <a:xfrm>
              <a:off x="8369820" y="4959807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5"/>
            <p:cNvSpPr/>
            <p:nvPr/>
          </p:nvSpPr>
          <p:spPr>
            <a:xfrm>
              <a:off x="8264130" y="4255820"/>
              <a:ext cx="365759" cy="956945"/>
            </a:xfrm>
            <a:custGeom>
              <a:rect b="b" l="l" r="r" t="t"/>
              <a:pathLst>
                <a:path extrusionOk="0" h="956945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9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2" y="956604"/>
                  </a:lnTo>
                  <a:lnTo>
                    <a:pt x="37232" y="951813"/>
                  </a:lnTo>
                  <a:lnTo>
                    <a:pt x="17855" y="938749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6100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5"/>
            <p:cNvSpPr/>
            <p:nvPr/>
          </p:nvSpPr>
          <p:spPr>
            <a:xfrm>
              <a:off x="8391690" y="5212384"/>
              <a:ext cx="111125" cy="438150"/>
            </a:xfrm>
            <a:custGeom>
              <a:rect b="b" l="l" r="r" t="t"/>
              <a:pathLst>
                <a:path extrusionOk="0" h="438150" w="111125">
                  <a:moveTo>
                    <a:pt x="55321" y="37805"/>
                  </a:moveTo>
                  <a:lnTo>
                    <a:pt x="45796" y="54133"/>
                  </a:lnTo>
                  <a:lnTo>
                    <a:pt x="45796" y="438101"/>
                  </a:lnTo>
                  <a:lnTo>
                    <a:pt x="64846" y="438101"/>
                  </a:lnTo>
                  <a:lnTo>
                    <a:pt x="64846" y="54133"/>
                  </a:lnTo>
                  <a:lnTo>
                    <a:pt x="55321" y="37805"/>
                  </a:lnTo>
                  <a:close/>
                </a:path>
                <a:path extrusionOk="0" h="438150" w="111125">
                  <a:moveTo>
                    <a:pt x="55321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33"/>
                  </a:lnTo>
                  <a:lnTo>
                    <a:pt x="45796" y="18897"/>
                  </a:lnTo>
                  <a:lnTo>
                    <a:pt x="66346" y="18897"/>
                  </a:lnTo>
                  <a:lnTo>
                    <a:pt x="55321" y="0"/>
                  </a:lnTo>
                  <a:close/>
                </a:path>
                <a:path extrusionOk="0" h="438150" w="111125">
                  <a:moveTo>
                    <a:pt x="66346" y="18897"/>
                  </a:moveTo>
                  <a:lnTo>
                    <a:pt x="64846" y="18897"/>
                  </a:lnTo>
                  <a:lnTo>
                    <a:pt x="64846" y="54133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46" y="18897"/>
                  </a:lnTo>
                  <a:close/>
                </a:path>
                <a:path extrusionOk="0" h="438150" w="111125">
                  <a:moveTo>
                    <a:pt x="64846" y="18897"/>
                  </a:moveTo>
                  <a:lnTo>
                    <a:pt x="45796" y="18897"/>
                  </a:lnTo>
                  <a:lnTo>
                    <a:pt x="45796" y="54133"/>
                  </a:lnTo>
                  <a:lnTo>
                    <a:pt x="55321" y="37805"/>
                  </a:lnTo>
                  <a:lnTo>
                    <a:pt x="47091" y="23698"/>
                  </a:lnTo>
                  <a:lnTo>
                    <a:pt x="64846" y="23698"/>
                  </a:lnTo>
                  <a:lnTo>
                    <a:pt x="64846" y="18897"/>
                  </a:lnTo>
                  <a:close/>
                </a:path>
                <a:path extrusionOk="0" h="438150" w="111125">
                  <a:moveTo>
                    <a:pt x="64846" y="23698"/>
                  </a:moveTo>
                  <a:lnTo>
                    <a:pt x="63550" y="23698"/>
                  </a:lnTo>
                  <a:lnTo>
                    <a:pt x="55321" y="37805"/>
                  </a:lnTo>
                  <a:lnTo>
                    <a:pt x="64846" y="54133"/>
                  </a:lnTo>
                  <a:lnTo>
                    <a:pt x="64846" y="23698"/>
                  </a:lnTo>
                  <a:close/>
                </a:path>
                <a:path extrusionOk="0" h="438150" w="111125">
                  <a:moveTo>
                    <a:pt x="63550" y="23698"/>
                  </a:moveTo>
                  <a:lnTo>
                    <a:pt x="47091" y="23698"/>
                  </a:lnTo>
                  <a:lnTo>
                    <a:pt x="55321" y="37805"/>
                  </a:lnTo>
                  <a:lnTo>
                    <a:pt x="63550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5"/>
            <p:cNvSpPr/>
            <p:nvPr/>
          </p:nvSpPr>
          <p:spPr>
            <a:xfrm>
              <a:off x="8471395" y="5317083"/>
              <a:ext cx="236100" cy="2781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5"/>
            <p:cNvSpPr/>
            <p:nvPr/>
          </p:nvSpPr>
          <p:spPr>
            <a:xfrm>
              <a:off x="8497445" y="3966939"/>
              <a:ext cx="327600" cy="198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5"/>
            <p:cNvSpPr/>
            <p:nvPr/>
          </p:nvSpPr>
          <p:spPr>
            <a:xfrm>
              <a:off x="8391690" y="3828834"/>
              <a:ext cx="111125" cy="427354"/>
            </a:xfrm>
            <a:custGeom>
              <a:rect b="b" l="l" r="r" t="t"/>
              <a:pathLst>
                <a:path extrusionOk="0" h="427354" w="111125">
                  <a:moveTo>
                    <a:pt x="55321" y="37805"/>
                  </a:moveTo>
                  <a:lnTo>
                    <a:pt x="45796" y="54133"/>
                  </a:lnTo>
                  <a:lnTo>
                    <a:pt x="45796" y="426986"/>
                  </a:lnTo>
                  <a:lnTo>
                    <a:pt x="64846" y="426986"/>
                  </a:lnTo>
                  <a:lnTo>
                    <a:pt x="64846" y="54133"/>
                  </a:lnTo>
                  <a:lnTo>
                    <a:pt x="55321" y="37805"/>
                  </a:lnTo>
                  <a:close/>
                </a:path>
                <a:path extrusionOk="0" h="427354" w="111125">
                  <a:moveTo>
                    <a:pt x="55321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46" y="104444"/>
                  </a:lnTo>
                  <a:lnTo>
                    <a:pt x="45796" y="54133"/>
                  </a:lnTo>
                  <a:lnTo>
                    <a:pt x="45796" y="18897"/>
                  </a:lnTo>
                  <a:lnTo>
                    <a:pt x="66346" y="18897"/>
                  </a:lnTo>
                  <a:lnTo>
                    <a:pt x="55321" y="0"/>
                  </a:lnTo>
                  <a:close/>
                </a:path>
                <a:path extrusionOk="0" h="427354" w="111125">
                  <a:moveTo>
                    <a:pt x="66346" y="18897"/>
                  </a:moveTo>
                  <a:lnTo>
                    <a:pt x="64846" y="18897"/>
                  </a:lnTo>
                  <a:lnTo>
                    <a:pt x="64846" y="54133"/>
                  </a:lnTo>
                  <a:lnTo>
                    <a:pt x="94195" y="104444"/>
                  </a:lnTo>
                  <a:lnTo>
                    <a:pt x="100025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46" y="18897"/>
                  </a:lnTo>
                  <a:close/>
                </a:path>
                <a:path extrusionOk="0" h="427354" w="111125">
                  <a:moveTo>
                    <a:pt x="64846" y="18897"/>
                  </a:moveTo>
                  <a:lnTo>
                    <a:pt x="45796" y="18897"/>
                  </a:lnTo>
                  <a:lnTo>
                    <a:pt x="45796" y="54133"/>
                  </a:lnTo>
                  <a:lnTo>
                    <a:pt x="55321" y="37805"/>
                  </a:lnTo>
                  <a:lnTo>
                    <a:pt x="47091" y="23698"/>
                  </a:lnTo>
                  <a:lnTo>
                    <a:pt x="64846" y="23698"/>
                  </a:lnTo>
                  <a:lnTo>
                    <a:pt x="64846" y="18897"/>
                  </a:lnTo>
                  <a:close/>
                </a:path>
                <a:path extrusionOk="0" h="427354" w="111125">
                  <a:moveTo>
                    <a:pt x="64846" y="23698"/>
                  </a:moveTo>
                  <a:lnTo>
                    <a:pt x="63550" y="23698"/>
                  </a:lnTo>
                  <a:lnTo>
                    <a:pt x="55321" y="37805"/>
                  </a:lnTo>
                  <a:lnTo>
                    <a:pt x="64846" y="54133"/>
                  </a:lnTo>
                  <a:lnTo>
                    <a:pt x="64846" y="23698"/>
                  </a:lnTo>
                  <a:close/>
                </a:path>
                <a:path extrusionOk="0" h="427354" w="111125">
                  <a:moveTo>
                    <a:pt x="63550" y="23698"/>
                  </a:moveTo>
                  <a:lnTo>
                    <a:pt x="47091" y="23698"/>
                  </a:lnTo>
                  <a:lnTo>
                    <a:pt x="55321" y="37805"/>
                  </a:lnTo>
                  <a:lnTo>
                    <a:pt x="63550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5"/>
            <p:cNvSpPr/>
            <p:nvPr/>
          </p:nvSpPr>
          <p:spPr>
            <a:xfrm>
              <a:off x="8369820" y="2849435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5"/>
            <p:cNvSpPr/>
            <p:nvPr/>
          </p:nvSpPr>
          <p:spPr>
            <a:xfrm>
              <a:off x="8369820" y="3081858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5"/>
            <p:cNvSpPr/>
            <p:nvPr/>
          </p:nvSpPr>
          <p:spPr>
            <a:xfrm>
              <a:off x="8369820" y="3314268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65"/>
            <p:cNvSpPr/>
            <p:nvPr/>
          </p:nvSpPr>
          <p:spPr>
            <a:xfrm>
              <a:off x="8369820" y="3546690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65"/>
            <p:cNvSpPr/>
            <p:nvPr/>
          </p:nvSpPr>
          <p:spPr>
            <a:xfrm>
              <a:off x="8641346" y="3227819"/>
              <a:ext cx="699770" cy="111125"/>
            </a:xfrm>
            <a:custGeom>
              <a:rect b="b" l="l" r="r" t="t"/>
              <a:pathLst>
                <a:path extrusionOk="0" h="111125" w="699770">
                  <a:moveTo>
                    <a:pt x="661507" y="55333"/>
                  </a:moveTo>
                  <a:lnTo>
                    <a:pt x="594867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69" y="110655"/>
                  </a:lnTo>
                  <a:lnTo>
                    <a:pt x="682982" y="64858"/>
                  </a:lnTo>
                  <a:lnTo>
                    <a:pt x="680402" y="64858"/>
                  </a:lnTo>
                  <a:lnTo>
                    <a:pt x="680402" y="63563"/>
                  </a:lnTo>
                  <a:lnTo>
                    <a:pt x="675614" y="63563"/>
                  </a:lnTo>
                  <a:lnTo>
                    <a:pt x="661507" y="55333"/>
                  </a:lnTo>
                  <a:close/>
                </a:path>
                <a:path extrusionOk="0" h="111125" w="699770">
                  <a:moveTo>
                    <a:pt x="645179" y="45808"/>
                  </a:moveTo>
                  <a:lnTo>
                    <a:pt x="0" y="45808"/>
                  </a:lnTo>
                  <a:lnTo>
                    <a:pt x="0" y="64858"/>
                  </a:lnTo>
                  <a:lnTo>
                    <a:pt x="645179" y="64858"/>
                  </a:lnTo>
                  <a:lnTo>
                    <a:pt x="661507" y="55333"/>
                  </a:lnTo>
                  <a:lnTo>
                    <a:pt x="645179" y="45808"/>
                  </a:lnTo>
                  <a:close/>
                </a:path>
                <a:path extrusionOk="0" h="111125" w="699770">
                  <a:moveTo>
                    <a:pt x="682983" y="45808"/>
                  </a:moveTo>
                  <a:lnTo>
                    <a:pt x="680402" y="45808"/>
                  </a:lnTo>
                  <a:lnTo>
                    <a:pt x="680402" y="64858"/>
                  </a:lnTo>
                  <a:lnTo>
                    <a:pt x="682982" y="64858"/>
                  </a:lnTo>
                  <a:lnTo>
                    <a:pt x="699312" y="55333"/>
                  </a:lnTo>
                  <a:lnTo>
                    <a:pt x="682983" y="45808"/>
                  </a:lnTo>
                  <a:close/>
                </a:path>
                <a:path extrusionOk="0" h="111125" w="699770">
                  <a:moveTo>
                    <a:pt x="675614" y="47104"/>
                  </a:moveTo>
                  <a:lnTo>
                    <a:pt x="661507" y="55333"/>
                  </a:lnTo>
                  <a:lnTo>
                    <a:pt x="675614" y="63563"/>
                  </a:lnTo>
                  <a:lnTo>
                    <a:pt x="675614" y="47104"/>
                  </a:lnTo>
                  <a:close/>
                </a:path>
                <a:path extrusionOk="0" h="111125" w="699770">
                  <a:moveTo>
                    <a:pt x="680402" y="47104"/>
                  </a:moveTo>
                  <a:lnTo>
                    <a:pt x="675614" y="47104"/>
                  </a:lnTo>
                  <a:lnTo>
                    <a:pt x="675614" y="63563"/>
                  </a:lnTo>
                  <a:lnTo>
                    <a:pt x="680402" y="63563"/>
                  </a:lnTo>
                  <a:lnTo>
                    <a:pt x="680402" y="47104"/>
                  </a:lnTo>
                  <a:close/>
                </a:path>
                <a:path extrusionOk="0" h="111125" w="699770">
                  <a:moveTo>
                    <a:pt x="604469" y="0"/>
                  </a:moveTo>
                  <a:lnTo>
                    <a:pt x="598627" y="1536"/>
                  </a:lnTo>
                  <a:lnTo>
                    <a:pt x="593331" y="10629"/>
                  </a:lnTo>
                  <a:lnTo>
                    <a:pt x="594867" y="16459"/>
                  </a:lnTo>
                  <a:lnTo>
                    <a:pt x="661507" y="55333"/>
                  </a:lnTo>
                  <a:lnTo>
                    <a:pt x="675614" y="47104"/>
                  </a:lnTo>
                  <a:lnTo>
                    <a:pt x="680402" y="47104"/>
                  </a:lnTo>
                  <a:lnTo>
                    <a:pt x="680402" y="45808"/>
                  </a:lnTo>
                  <a:lnTo>
                    <a:pt x="682983" y="45808"/>
                  </a:lnTo>
                  <a:lnTo>
                    <a:pt x="60446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65"/>
            <p:cNvSpPr/>
            <p:nvPr/>
          </p:nvSpPr>
          <p:spPr>
            <a:xfrm>
              <a:off x="8754706" y="2959379"/>
              <a:ext cx="427500" cy="292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65"/>
            <p:cNvSpPr/>
            <p:nvPr/>
          </p:nvSpPr>
          <p:spPr>
            <a:xfrm>
              <a:off x="9468167" y="1917293"/>
              <a:ext cx="111125" cy="829944"/>
            </a:xfrm>
            <a:custGeom>
              <a:rect b="b" l="l" r="r" t="t"/>
              <a:pathLst>
                <a:path extrusionOk="0" h="829944" w="111125">
                  <a:moveTo>
                    <a:pt x="55333" y="37805"/>
                  </a:moveTo>
                  <a:lnTo>
                    <a:pt x="45808" y="54133"/>
                  </a:lnTo>
                  <a:lnTo>
                    <a:pt x="45808" y="829386"/>
                  </a:lnTo>
                  <a:lnTo>
                    <a:pt x="64858" y="829386"/>
                  </a:lnTo>
                  <a:lnTo>
                    <a:pt x="64858" y="54133"/>
                  </a:lnTo>
                  <a:lnTo>
                    <a:pt x="55333" y="37805"/>
                  </a:lnTo>
                  <a:close/>
                </a:path>
                <a:path extrusionOk="0" h="829944" w="111125">
                  <a:moveTo>
                    <a:pt x="55333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29" y="105981"/>
                  </a:lnTo>
                  <a:lnTo>
                    <a:pt x="16459" y="104444"/>
                  </a:lnTo>
                  <a:lnTo>
                    <a:pt x="45808" y="54133"/>
                  </a:lnTo>
                  <a:lnTo>
                    <a:pt x="45808" y="18897"/>
                  </a:lnTo>
                  <a:lnTo>
                    <a:pt x="66354" y="18897"/>
                  </a:lnTo>
                  <a:lnTo>
                    <a:pt x="55333" y="0"/>
                  </a:lnTo>
                  <a:close/>
                </a:path>
                <a:path extrusionOk="0" h="829944" w="111125">
                  <a:moveTo>
                    <a:pt x="66354" y="18897"/>
                  </a:moveTo>
                  <a:lnTo>
                    <a:pt x="64858" y="18897"/>
                  </a:lnTo>
                  <a:lnTo>
                    <a:pt x="64858" y="54133"/>
                  </a:lnTo>
                  <a:lnTo>
                    <a:pt x="94208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54" y="18897"/>
                  </a:lnTo>
                  <a:close/>
                </a:path>
                <a:path extrusionOk="0" h="829944" w="111125">
                  <a:moveTo>
                    <a:pt x="64858" y="18897"/>
                  </a:moveTo>
                  <a:lnTo>
                    <a:pt x="45808" y="18897"/>
                  </a:lnTo>
                  <a:lnTo>
                    <a:pt x="45808" y="54133"/>
                  </a:lnTo>
                  <a:lnTo>
                    <a:pt x="55333" y="37805"/>
                  </a:lnTo>
                  <a:lnTo>
                    <a:pt x="47104" y="23698"/>
                  </a:lnTo>
                  <a:lnTo>
                    <a:pt x="64858" y="23698"/>
                  </a:lnTo>
                  <a:lnTo>
                    <a:pt x="64858" y="18897"/>
                  </a:lnTo>
                  <a:close/>
                </a:path>
                <a:path extrusionOk="0" h="829944" w="111125">
                  <a:moveTo>
                    <a:pt x="64858" y="23698"/>
                  </a:moveTo>
                  <a:lnTo>
                    <a:pt x="63563" y="23698"/>
                  </a:lnTo>
                  <a:lnTo>
                    <a:pt x="55333" y="37805"/>
                  </a:lnTo>
                  <a:lnTo>
                    <a:pt x="64858" y="54133"/>
                  </a:lnTo>
                  <a:lnTo>
                    <a:pt x="64858" y="23698"/>
                  </a:lnTo>
                  <a:close/>
                </a:path>
                <a:path extrusionOk="0" h="829944" w="111125">
                  <a:moveTo>
                    <a:pt x="63563" y="23698"/>
                  </a:moveTo>
                  <a:lnTo>
                    <a:pt x="47104" y="23698"/>
                  </a:lnTo>
                  <a:lnTo>
                    <a:pt x="55333" y="37805"/>
                  </a:lnTo>
                  <a:lnTo>
                    <a:pt x="63563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5"/>
            <p:cNvSpPr/>
            <p:nvPr/>
          </p:nvSpPr>
          <p:spPr>
            <a:xfrm>
              <a:off x="9120443" y="2534716"/>
              <a:ext cx="322200" cy="186600"/>
            </a:xfrm>
            <a:prstGeom prst="rect">
              <a:avLst/>
            </a:pr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5"/>
            <p:cNvSpPr/>
            <p:nvPr/>
          </p:nvSpPr>
          <p:spPr>
            <a:xfrm>
              <a:off x="9446310" y="2840189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5"/>
            <p:cNvSpPr/>
            <p:nvPr/>
          </p:nvSpPr>
          <p:spPr>
            <a:xfrm>
              <a:off x="9446310" y="3072612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5"/>
            <p:cNvSpPr/>
            <p:nvPr/>
          </p:nvSpPr>
          <p:spPr>
            <a:xfrm>
              <a:off x="9446310" y="3305022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5"/>
            <p:cNvSpPr/>
            <p:nvPr/>
          </p:nvSpPr>
          <p:spPr>
            <a:xfrm>
              <a:off x="9446310" y="3537445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5"/>
            <p:cNvSpPr/>
            <p:nvPr/>
          </p:nvSpPr>
          <p:spPr>
            <a:xfrm>
              <a:off x="8989307" y="4556793"/>
              <a:ext cx="327600" cy="204300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5"/>
            <p:cNvSpPr/>
            <p:nvPr/>
          </p:nvSpPr>
          <p:spPr>
            <a:xfrm>
              <a:off x="9446310" y="4328909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5"/>
            <p:cNvSpPr/>
            <p:nvPr/>
          </p:nvSpPr>
          <p:spPr>
            <a:xfrm>
              <a:off x="9446310" y="4536135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5"/>
            <p:cNvSpPr/>
            <p:nvPr/>
          </p:nvSpPr>
          <p:spPr>
            <a:xfrm>
              <a:off x="9446310" y="4743348"/>
              <a:ext cx="165300" cy="157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5"/>
            <p:cNvSpPr/>
            <p:nvPr/>
          </p:nvSpPr>
          <p:spPr>
            <a:xfrm>
              <a:off x="9446310" y="4950561"/>
              <a:ext cx="165300" cy="157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5"/>
            <p:cNvSpPr/>
            <p:nvPr/>
          </p:nvSpPr>
          <p:spPr>
            <a:xfrm>
              <a:off x="9340620" y="4246575"/>
              <a:ext cx="365759" cy="956945"/>
            </a:xfrm>
            <a:custGeom>
              <a:rect b="b" l="l" r="r" t="t"/>
              <a:pathLst>
                <a:path extrusionOk="0" h="956945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9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2" y="956604"/>
                  </a:lnTo>
                  <a:lnTo>
                    <a:pt x="37232" y="951813"/>
                  </a:lnTo>
                  <a:lnTo>
                    <a:pt x="17855" y="938749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6100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5"/>
            <p:cNvSpPr/>
            <p:nvPr/>
          </p:nvSpPr>
          <p:spPr>
            <a:xfrm>
              <a:off x="9468167" y="5203139"/>
              <a:ext cx="111125" cy="438150"/>
            </a:xfrm>
            <a:custGeom>
              <a:rect b="b" l="l" r="r" t="t"/>
              <a:pathLst>
                <a:path extrusionOk="0" h="438150" w="111125">
                  <a:moveTo>
                    <a:pt x="55333" y="37805"/>
                  </a:moveTo>
                  <a:lnTo>
                    <a:pt x="45808" y="54133"/>
                  </a:lnTo>
                  <a:lnTo>
                    <a:pt x="45808" y="438101"/>
                  </a:lnTo>
                  <a:lnTo>
                    <a:pt x="64858" y="438101"/>
                  </a:lnTo>
                  <a:lnTo>
                    <a:pt x="64858" y="54133"/>
                  </a:lnTo>
                  <a:lnTo>
                    <a:pt x="55333" y="37805"/>
                  </a:lnTo>
                  <a:close/>
                </a:path>
                <a:path extrusionOk="0" h="438150" w="111125">
                  <a:moveTo>
                    <a:pt x="55333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29" y="105981"/>
                  </a:lnTo>
                  <a:lnTo>
                    <a:pt x="16459" y="104444"/>
                  </a:lnTo>
                  <a:lnTo>
                    <a:pt x="45808" y="54133"/>
                  </a:lnTo>
                  <a:lnTo>
                    <a:pt x="45808" y="18897"/>
                  </a:lnTo>
                  <a:lnTo>
                    <a:pt x="66356" y="18897"/>
                  </a:lnTo>
                  <a:lnTo>
                    <a:pt x="55333" y="0"/>
                  </a:lnTo>
                  <a:close/>
                </a:path>
                <a:path extrusionOk="0" h="438150" w="111125">
                  <a:moveTo>
                    <a:pt x="66356" y="18897"/>
                  </a:moveTo>
                  <a:lnTo>
                    <a:pt x="64858" y="18897"/>
                  </a:lnTo>
                  <a:lnTo>
                    <a:pt x="64858" y="54133"/>
                  </a:lnTo>
                  <a:lnTo>
                    <a:pt x="94208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56" y="18897"/>
                  </a:lnTo>
                  <a:close/>
                </a:path>
                <a:path extrusionOk="0" h="438150" w="111125">
                  <a:moveTo>
                    <a:pt x="64858" y="18897"/>
                  </a:moveTo>
                  <a:lnTo>
                    <a:pt x="45808" y="18897"/>
                  </a:lnTo>
                  <a:lnTo>
                    <a:pt x="45808" y="54133"/>
                  </a:lnTo>
                  <a:lnTo>
                    <a:pt x="55333" y="37805"/>
                  </a:lnTo>
                  <a:lnTo>
                    <a:pt x="47104" y="23698"/>
                  </a:lnTo>
                  <a:lnTo>
                    <a:pt x="64858" y="23698"/>
                  </a:lnTo>
                  <a:lnTo>
                    <a:pt x="64858" y="18897"/>
                  </a:lnTo>
                  <a:close/>
                </a:path>
                <a:path extrusionOk="0" h="438150" w="111125">
                  <a:moveTo>
                    <a:pt x="64858" y="23698"/>
                  </a:moveTo>
                  <a:lnTo>
                    <a:pt x="63563" y="23698"/>
                  </a:lnTo>
                  <a:lnTo>
                    <a:pt x="55333" y="37805"/>
                  </a:lnTo>
                  <a:lnTo>
                    <a:pt x="64858" y="54133"/>
                  </a:lnTo>
                  <a:lnTo>
                    <a:pt x="64858" y="23698"/>
                  </a:lnTo>
                  <a:close/>
                </a:path>
                <a:path extrusionOk="0" h="438150" w="111125">
                  <a:moveTo>
                    <a:pt x="63563" y="23698"/>
                  </a:moveTo>
                  <a:lnTo>
                    <a:pt x="47104" y="23698"/>
                  </a:lnTo>
                  <a:lnTo>
                    <a:pt x="55333" y="37805"/>
                  </a:lnTo>
                  <a:lnTo>
                    <a:pt x="63563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5"/>
            <p:cNvSpPr/>
            <p:nvPr/>
          </p:nvSpPr>
          <p:spPr>
            <a:xfrm>
              <a:off x="9547872" y="5317083"/>
              <a:ext cx="236100" cy="2781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5"/>
            <p:cNvSpPr/>
            <p:nvPr/>
          </p:nvSpPr>
          <p:spPr>
            <a:xfrm>
              <a:off x="9573922" y="3966939"/>
              <a:ext cx="327600" cy="198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5"/>
            <p:cNvSpPr/>
            <p:nvPr/>
          </p:nvSpPr>
          <p:spPr>
            <a:xfrm>
              <a:off x="9468167" y="3819588"/>
              <a:ext cx="111125" cy="427354"/>
            </a:xfrm>
            <a:custGeom>
              <a:rect b="b" l="l" r="r" t="t"/>
              <a:pathLst>
                <a:path extrusionOk="0" h="427354" w="111125">
                  <a:moveTo>
                    <a:pt x="55332" y="37807"/>
                  </a:moveTo>
                  <a:lnTo>
                    <a:pt x="45808" y="54133"/>
                  </a:lnTo>
                  <a:lnTo>
                    <a:pt x="45808" y="426986"/>
                  </a:lnTo>
                  <a:lnTo>
                    <a:pt x="64858" y="426986"/>
                  </a:lnTo>
                  <a:lnTo>
                    <a:pt x="64854" y="54133"/>
                  </a:lnTo>
                  <a:lnTo>
                    <a:pt x="55332" y="37807"/>
                  </a:lnTo>
                  <a:close/>
                </a:path>
                <a:path extrusionOk="0" h="427354" w="111125">
                  <a:moveTo>
                    <a:pt x="55333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804" y="54141"/>
                  </a:lnTo>
                  <a:lnTo>
                    <a:pt x="45808" y="18897"/>
                  </a:lnTo>
                  <a:lnTo>
                    <a:pt x="66356" y="18897"/>
                  </a:lnTo>
                  <a:lnTo>
                    <a:pt x="55333" y="0"/>
                  </a:lnTo>
                  <a:close/>
                </a:path>
                <a:path extrusionOk="0" h="427354" w="111125">
                  <a:moveTo>
                    <a:pt x="66356" y="18897"/>
                  </a:moveTo>
                  <a:lnTo>
                    <a:pt x="64858" y="18897"/>
                  </a:lnTo>
                  <a:lnTo>
                    <a:pt x="64858" y="54141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56" y="18897"/>
                  </a:lnTo>
                  <a:close/>
                </a:path>
                <a:path extrusionOk="0" h="427354" w="111125">
                  <a:moveTo>
                    <a:pt x="64858" y="23698"/>
                  </a:moveTo>
                  <a:lnTo>
                    <a:pt x="63563" y="23698"/>
                  </a:lnTo>
                  <a:lnTo>
                    <a:pt x="55332" y="37807"/>
                  </a:lnTo>
                  <a:lnTo>
                    <a:pt x="64858" y="54141"/>
                  </a:lnTo>
                  <a:lnTo>
                    <a:pt x="64858" y="23698"/>
                  </a:lnTo>
                  <a:close/>
                </a:path>
                <a:path extrusionOk="0" h="427354" w="111125">
                  <a:moveTo>
                    <a:pt x="64858" y="18897"/>
                  </a:moveTo>
                  <a:lnTo>
                    <a:pt x="45808" y="18897"/>
                  </a:lnTo>
                  <a:lnTo>
                    <a:pt x="45808" y="54133"/>
                  </a:lnTo>
                  <a:lnTo>
                    <a:pt x="55332" y="37807"/>
                  </a:lnTo>
                  <a:lnTo>
                    <a:pt x="47104" y="23698"/>
                  </a:lnTo>
                  <a:lnTo>
                    <a:pt x="64858" y="23698"/>
                  </a:lnTo>
                  <a:lnTo>
                    <a:pt x="64858" y="18897"/>
                  </a:lnTo>
                  <a:close/>
                </a:path>
                <a:path extrusionOk="0" h="427354" w="111125">
                  <a:moveTo>
                    <a:pt x="63563" y="23698"/>
                  </a:moveTo>
                  <a:lnTo>
                    <a:pt x="47104" y="23698"/>
                  </a:lnTo>
                  <a:lnTo>
                    <a:pt x="55332" y="37807"/>
                  </a:lnTo>
                  <a:lnTo>
                    <a:pt x="63563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5"/>
            <p:cNvSpPr/>
            <p:nvPr/>
          </p:nvSpPr>
          <p:spPr>
            <a:xfrm>
              <a:off x="9340620" y="2746679"/>
              <a:ext cx="365759" cy="1073150"/>
            </a:xfrm>
            <a:custGeom>
              <a:rect b="b" l="l" r="r" t="t"/>
              <a:pathLst>
                <a:path extrusionOk="0" h="1073150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0"/>
                  </a:lnTo>
                  <a:lnTo>
                    <a:pt x="360969" y="1035721"/>
                  </a:lnTo>
                  <a:lnTo>
                    <a:pt x="347904" y="1055101"/>
                  </a:lnTo>
                  <a:lnTo>
                    <a:pt x="328527" y="1068168"/>
                  </a:lnTo>
                  <a:lnTo>
                    <a:pt x="304798" y="1072960"/>
                  </a:lnTo>
                  <a:lnTo>
                    <a:pt x="60962" y="1072960"/>
                  </a:lnTo>
                  <a:lnTo>
                    <a:pt x="37233" y="1068168"/>
                  </a:lnTo>
                  <a:lnTo>
                    <a:pt x="17855" y="1055101"/>
                  </a:lnTo>
                  <a:lnTo>
                    <a:pt x="4790" y="1035721"/>
                  </a:lnTo>
                  <a:lnTo>
                    <a:pt x="0" y="1011990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3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5"/>
            <p:cNvSpPr/>
            <p:nvPr/>
          </p:nvSpPr>
          <p:spPr>
            <a:xfrm>
              <a:off x="5953782" y="2530323"/>
              <a:ext cx="313500" cy="181800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5"/>
            <p:cNvSpPr/>
            <p:nvPr/>
          </p:nvSpPr>
          <p:spPr>
            <a:xfrm>
              <a:off x="6228257" y="2809265"/>
              <a:ext cx="165300" cy="1740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5"/>
            <p:cNvSpPr/>
            <p:nvPr/>
          </p:nvSpPr>
          <p:spPr>
            <a:xfrm>
              <a:off x="6228257" y="3041675"/>
              <a:ext cx="165300" cy="174000"/>
            </a:xfrm>
            <a:prstGeom prst="rect">
              <a:avLst/>
            </a:pr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5"/>
            <p:cNvSpPr/>
            <p:nvPr/>
          </p:nvSpPr>
          <p:spPr>
            <a:xfrm>
              <a:off x="6228257" y="3274098"/>
              <a:ext cx="165300" cy="1740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5"/>
            <p:cNvSpPr/>
            <p:nvPr/>
          </p:nvSpPr>
          <p:spPr>
            <a:xfrm>
              <a:off x="6228257" y="3506520"/>
              <a:ext cx="165300" cy="174000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5"/>
            <p:cNvSpPr/>
            <p:nvPr/>
          </p:nvSpPr>
          <p:spPr>
            <a:xfrm>
              <a:off x="6122568" y="2715742"/>
              <a:ext cx="365760" cy="1073150"/>
            </a:xfrm>
            <a:custGeom>
              <a:rect b="b" l="l" r="r" t="t"/>
              <a:pathLst>
                <a:path extrusionOk="0" h="1073150" w="36576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0"/>
                  </a:lnTo>
                  <a:lnTo>
                    <a:pt x="360969" y="1035721"/>
                  </a:lnTo>
                  <a:lnTo>
                    <a:pt x="347904" y="1055101"/>
                  </a:lnTo>
                  <a:lnTo>
                    <a:pt x="328527" y="1068168"/>
                  </a:lnTo>
                  <a:lnTo>
                    <a:pt x="304798" y="1072960"/>
                  </a:lnTo>
                  <a:lnTo>
                    <a:pt x="60962" y="1072960"/>
                  </a:lnTo>
                  <a:lnTo>
                    <a:pt x="37233" y="1068168"/>
                  </a:lnTo>
                  <a:lnTo>
                    <a:pt x="17855" y="1055101"/>
                  </a:lnTo>
                  <a:lnTo>
                    <a:pt x="4790" y="1035721"/>
                  </a:lnTo>
                  <a:lnTo>
                    <a:pt x="0" y="1011990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3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5"/>
            <p:cNvSpPr/>
            <p:nvPr/>
          </p:nvSpPr>
          <p:spPr>
            <a:xfrm>
              <a:off x="6244742" y="4297984"/>
              <a:ext cx="165300" cy="157200"/>
            </a:xfrm>
            <a:prstGeom prst="rect">
              <a:avLst/>
            </a:prstGeom>
            <a:blipFill rotWithShape="1">
              <a:blip r:embed="rId3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5"/>
            <p:cNvSpPr/>
            <p:nvPr/>
          </p:nvSpPr>
          <p:spPr>
            <a:xfrm>
              <a:off x="6244742" y="4505198"/>
              <a:ext cx="165300" cy="157200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5"/>
            <p:cNvSpPr/>
            <p:nvPr/>
          </p:nvSpPr>
          <p:spPr>
            <a:xfrm>
              <a:off x="6244742" y="4712423"/>
              <a:ext cx="165300" cy="157200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5"/>
            <p:cNvSpPr/>
            <p:nvPr/>
          </p:nvSpPr>
          <p:spPr>
            <a:xfrm>
              <a:off x="6244742" y="4919637"/>
              <a:ext cx="165300" cy="157200"/>
            </a:xfrm>
            <a:prstGeom prst="rect">
              <a:avLst/>
            </a:prstGeom>
            <a:blipFill rotWithShape="1">
              <a:blip r:embed="rId3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>
              <a:off x="6139052" y="4215650"/>
              <a:ext cx="365759" cy="956945"/>
            </a:xfrm>
            <a:custGeom>
              <a:rect b="b" l="l" r="r" t="t"/>
              <a:pathLst>
                <a:path extrusionOk="0" h="956945" w="365759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895642"/>
                  </a:lnTo>
                  <a:lnTo>
                    <a:pt x="360969" y="919371"/>
                  </a:lnTo>
                  <a:lnTo>
                    <a:pt x="347904" y="938749"/>
                  </a:lnTo>
                  <a:lnTo>
                    <a:pt x="328527" y="951813"/>
                  </a:lnTo>
                  <a:lnTo>
                    <a:pt x="304798" y="956604"/>
                  </a:lnTo>
                  <a:lnTo>
                    <a:pt x="60962" y="956604"/>
                  </a:lnTo>
                  <a:lnTo>
                    <a:pt x="37232" y="951813"/>
                  </a:lnTo>
                  <a:lnTo>
                    <a:pt x="17855" y="938749"/>
                  </a:lnTo>
                  <a:lnTo>
                    <a:pt x="4790" y="919371"/>
                  </a:lnTo>
                  <a:lnTo>
                    <a:pt x="0" y="895642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2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6100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5"/>
            <p:cNvSpPr/>
            <p:nvPr/>
          </p:nvSpPr>
          <p:spPr>
            <a:xfrm>
              <a:off x="6266598" y="5172201"/>
              <a:ext cx="111125" cy="438150"/>
            </a:xfrm>
            <a:custGeom>
              <a:rect b="b" l="l" r="r" t="t"/>
              <a:pathLst>
                <a:path extrusionOk="0" h="438150" w="111125">
                  <a:moveTo>
                    <a:pt x="55333" y="37815"/>
                  </a:moveTo>
                  <a:lnTo>
                    <a:pt x="45808" y="54141"/>
                  </a:lnTo>
                  <a:lnTo>
                    <a:pt x="45808" y="438110"/>
                  </a:lnTo>
                  <a:lnTo>
                    <a:pt x="64858" y="438110"/>
                  </a:lnTo>
                  <a:lnTo>
                    <a:pt x="64858" y="54141"/>
                  </a:lnTo>
                  <a:lnTo>
                    <a:pt x="55333" y="37815"/>
                  </a:lnTo>
                  <a:close/>
                </a:path>
                <a:path extrusionOk="0" h="438150" w="111125">
                  <a:moveTo>
                    <a:pt x="55333" y="0"/>
                  </a:moveTo>
                  <a:lnTo>
                    <a:pt x="0" y="94856"/>
                  </a:lnTo>
                  <a:lnTo>
                    <a:pt x="1536" y="100685"/>
                  </a:lnTo>
                  <a:lnTo>
                    <a:pt x="10629" y="105981"/>
                  </a:lnTo>
                  <a:lnTo>
                    <a:pt x="16459" y="104444"/>
                  </a:lnTo>
                  <a:lnTo>
                    <a:pt x="45808" y="54141"/>
                  </a:lnTo>
                  <a:lnTo>
                    <a:pt x="45808" y="18910"/>
                  </a:lnTo>
                  <a:lnTo>
                    <a:pt x="66364" y="18910"/>
                  </a:lnTo>
                  <a:lnTo>
                    <a:pt x="55333" y="0"/>
                  </a:lnTo>
                  <a:close/>
                </a:path>
                <a:path extrusionOk="0" h="438150" w="111125">
                  <a:moveTo>
                    <a:pt x="66364" y="18910"/>
                  </a:moveTo>
                  <a:lnTo>
                    <a:pt x="64858" y="18910"/>
                  </a:lnTo>
                  <a:lnTo>
                    <a:pt x="64858" y="54141"/>
                  </a:lnTo>
                  <a:lnTo>
                    <a:pt x="94208" y="104444"/>
                  </a:lnTo>
                  <a:lnTo>
                    <a:pt x="100037" y="105981"/>
                  </a:lnTo>
                  <a:lnTo>
                    <a:pt x="109118" y="100685"/>
                  </a:lnTo>
                  <a:lnTo>
                    <a:pt x="110655" y="94856"/>
                  </a:lnTo>
                  <a:lnTo>
                    <a:pt x="66364" y="18910"/>
                  </a:lnTo>
                  <a:close/>
                </a:path>
                <a:path extrusionOk="0" h="438150" w="111125">
                  <a:moveTo>
                    <a:pt x="64858" y="18910"/>
                  </a:moveTo>
                  <a:lnTo>
                    <a:pt x="45808" y="18910"/>
                  </a:lnTo>
                  <a:lnTo>
                    <a:pt x="45808" y="54141"/>
                  </a:lnTo>
                  <a:lnTo>
                    <a:pt x="55333" y="37815"/>
                  </a:lnTo>
                  <a:lnTo>
                    <a:pt x="47104" y="23710"/>
                  </a:lnTo>
                  <a:lnTo>
                    <a:pt x="64858" y="23710"/>
                  </a:lnTo>
                  <a:lnTo>
                    <a:pt x="64858" y="18910"/>
                  </a:lnTo>
                  <a:close/>
                </a:path>
                <a:path extrusionOk="0" h="438150" w="111125">
                  <a:moveTo>
                    <a:pt x="64858" y="23710"/>
                  </a:moveTo>
                  <a:lnTo>
                    <a:pt x="63563" y="23710"/>
                  </a:lnTo>
                  <a:lnTo>
                    <a:pt x="55333" y="37815"/>
                  </a:lnTo>
                  <a:lnTo>
                    <a:pt x="64858" y="54141"/>
                  </a:lnTo>
                  <a:lnTo>
                    <a:pt x="64858" y="23710"/>
                  </a:lnTo>
                  <a:close/>
                </a:path>
                <a:path extrusionOk="0" h="438150" w="111125">
                  <a:moveTo>
                    <a:pt x="63563" y="23710"/>
                  </a:moveTo>
                  <a:lnTo>
                    <a:pt x="47104" y="23710"/>
                  </a:lnTo>
                  <a:lnTo>
                    <a:pt x="55333" y="37815"/>
                  </a:lnTo>
                  <a:lnTo>
                    <a:pt x="63563" y="2371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>
              <a:off x="6361848" y="5317083"/>
              <a:ext cx="236100" cy="2781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6355882" y="3966939"/>
              <a:ext cx="327600" cy="1989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>
              <a:off x="5424792" y="3229724"/>
              <a:ext cx="935989" cy="986154"/>
            </a:xfrm>
            <a:custGeom>
              <a:rect b="b" l="l" r="r" t="t"/>
              <a:pathLst>
                <a:path extrusionOk="0" h="986154" w="935989">
                  <a:moveTo>
                    <a:pt x="699312" y="55333"/>
                  </a:moveTo>
                  <a:lnTo>
                    <a:pt x="682980" y="45808"/>
                  </a:lnTo>
                  <a:lnTo>
                    <a:pt x="604456" y="0"/>
                  </a:lnTo>
                  <a:lnTo>
                    <a:pt x="598627" y="1536"/>
                  </a:lnTo>
                  <a:lnTo>
                    <a:pt x="593331" y="10629"/>
                  </a:lnTo>
                  <a:lnTo>
                    <a:pt x="594855" y="16459"/>
                  </a:lnTo>
                  <a:lnTo>
                    <a:pt x="645160" y="45808"/>
                  </a:lnTo>
                  <a:lnTo>
                    <a:pt x="0" y="45808"/>
                  </a:lnTo>
                  <a:lnTo>
                    <a:pt x="0" y="64858"/>
                  </a:lnTo>
                  <a:lnTo>
                    <a:pt x="645160" y="64858"/>
                  </a:lnTo>
                  <a:lnTo>
                    <a:pt x="594855" y="94208"/>
                  </a:lnTo>
                  <a:lnTo>
                    <a:pt x="593331" y="100037"/>
                  </a:lnTo>
                  <a:lnTo>
                    <a:pt x="598627" y="109131"/>
                  </a:lnTo>
                  <a:lnTo>
                    <a:pt x="604456" y="110655"/>
                  </a:lnTo>
                  <a:lnTo>
                    <a:pt x="682980" y="64858"/>
                  </a:lnTo>
                  <a:lnTo>
                    <a:pt x="699312" y="55333"/>
                  </a:lnTo>
                  <a:close/>
                </a:path>
                <a:path extrusionOk="0" h="986154" w="935989">
                  <a:moveTo>
                    <a:pt x="935990" y="653783"/>
                  </a:moveTo>
                  <a:lnTo>
                    <a:pt x="891679" y="577837"/>
                  </a:lnTo>
                  <a:lnTo>
                    <a:pt x="880656" y="558927"/>
                  </a:lnTo>
                  <a:lnTo>
                    <a:pt x="825334" y="653783"/>
                  </a:lnTo>
                  <a:lnTo>
                    <a:pt x="826871" y="659612"/>
                  </a:lnTo>
                  <a:lnTo>
                    <a:pt x="835952" y="664908"/>
                  </a:lnTo>
                  <a:lnTo>
                    <a:pt x="841794" y="663384"/>
                  </a:lnTo>
                  <a:lnTo>
                    <a:pt x="871131" y="613092"/>
                  </a:lnTo>
                  <a:lnTo>
                    <a:pt x="871131" y="985926"/>
                  </a:lnTo>
                  <a:lnTo>
                    <a:pt x="890181" y="985926"/>
                  </a:lnTo>
                  <a:lnTo>
                    <a:pt x="890181" y="613067"/>
                  </a:lnTo>
                  <a:lnTo>
                    <a:pt x="919530" y="663384"/>
                  </a:lnTo>
                  <a:lnTo>
                    <a:pt x="925360" y="664908"/>
                  </a:lnTo>
                  <a:lnTo>
                    <a:pt x="934453" y="659612"/>
                  </a:lnTo>
                  <a:lnTo>
                    <a:pt x="935990" y="6537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>
              <a:off x="5538139" y="2959379"/>
              <a:ext cx="427500" cy="292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5"/>
            <p:cNvSpPr/>
            <p:nvPr/>
          </p:nvSpPr>
          <p:spPr>
            <a:xfrm>
              <a:off x="4805922" y="2544590"/>
              <a:ext cx="306300" cy="176400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5"/>
            <p:cNvSpPr/>
            <p:nvPr/>
          </p:nvSpPr>
          <p:spPr>
            <a:xfrm>
              <a:off x="5155120" y="2813278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5"/>
            <p:cNvSpPr/>
            <p:nvPr/>
          </p:nvSpPr>
          <p:spPr>
            <a:xfrm>
              <a:off x="5155120" y="3045701"/>
              <a:ext cx="165300" cy="174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5"/>
            <p:cNvSpPr/>
            <p:nvPr/>
          </p:nvSpPr>
          <p:spPr>
            <a:xfrm>
              <a:off x="5155120" y="3278124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5"/>
            <p:cNvSpPr/>
            <p:nvPr/>
          </p:nvSpPr>
          <p:spPr>
            <a:xfrm>
              <a:off x="5155120" y="3510546"/>
              <a:ext cx="165300" cy="174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5"/>
            <p:cNvSpPr/>
            <p:nvPr/>
          </p:nvSpPr>
          <p:spPr>
            <a:xfrm>
              <a:off x="5049430" y="2719768"/>
              <a:ext cx="365760" cy="1073150"/>
            </a:xfrm>
            <a:custGeom>
              <a:rect b="b" l="l" r="r" t="t"/>
              <a:pathLst>
                <a:path extrusionOk="0" h="1073150" w="365760">
                  <a:moveTo>
                    <a:pt x="304798" y="0"/>
                  </a:moveTo>
                  <a:lnTo>
                    <a:pt x="328527" y="4790"/>
                  </a:lnTo>
                  <a:lnTo>
                    <a:pt x="347904" y="17855"/>
                  </a:lnTo>
                  <a:lnTo>
                    <a:pt x="360969" y="37232"/>
                  </a:lnTo>
                  <a:lnTo>
                    <a:pt x="365760" y="60961"/>
                  </a:lnTo>
                  <a:lnTo>
                    <a:pt x="365760" y="1011990"/>
                  </a:lnTo>
                  <a:lnTo>
                    <a:pt x="360969" y="1035721"/>
                  </a:lnTo>
                  <a:lnTo>
                    <a:pt x="347904" y="1055101"/>
                  </a:lnTo>
                  <a:lnTo>
                    <a:pt x="328527" y="1068168"/>
                  </a:lnTo>
                  <a:lnTo>
                    <a:pt x="304798" y="1072960"/>
                  </a:lnTo>
                  <a:lnTo>
                    <a:pt x="60962" y="1072960"/>
                  </a:lnTo>
                  <a:lnTo>
                    <a:pt x="37233" y="1068168"/>
                  </a:lnTo>
                  <a:lnTo>
                    <a:pt x="17855" y="1055101"/>
                  </a:lnTo>
                  <a:lnTo>
                    <a:pt x="4790" y="1035721"/>
                  </a:lnTo>
                  <a:lnTo>
                    <a:pt x="0" y="1011990"/>
                  </a:lnTo>
                  <a:lnTo>
                    <a:pt x="0" y="60961"/>
                  </a:lnTo>
                  <a:lnTo>
                    <a:pt x="4790" y="37232"/>
                  </a:lnTo>
                  <a:lnTo>
                    <a:pt x="17855" y="17855"/>
                  </a:lnTo>
                  <a:lnTo>
                    <a:pt x="37233" y="4790"/>
                  </a:lnTo>
                  <a:lnTo>
                    <a:pt x="60962" y="0"/>
                  </a:lnTo>
                  <a:lnTo>
                    <a:pt x="304798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65"/>
          <p:cNvSpPr txBox="1"/>
          <p:nvPr/>
        </p:nvSpPr>
        <p:spPr>
          <a:xfrm>
            <a:off x="6294872" y="1338453"/>
            <a:ext cx="831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5E5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5"/>
          <p:cNvSpPr txBox="1"/>
          <p:nvPr/>
        </p:nvSpPr>
        <p:spPr>
          <a:xfrm>
            <a:off x="7424251" y="1340739"/>
            <a:ext cx="2094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5E54"/>
                </a:solidFill>
                <a:latin typeface="Calibri"/>
                <a:ea typeface="Calibri"/>
                <a:cs typeface="Calibri"/>
                <a:sym typeface="Calibri"/>
              </a:rPr>
              <a:t>zoo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65"/>
          <p:cNvGrpSpPr/>
          <p:nvPr/>
        </p:nvGrpSpPr>
        <p:grpSpPr>
          <a:xfrm>
            <a:off x="7038184" y="891082"/>
            <a:ext cx="107632" cy="397669"/>
            <a:chOff x="9384245" y="1188110"/>
            <a:chExt cx="143509" cy="530225"/>
          </a:xfrm>
        </p:grpSpPr>
        <p:sp>
          <p:nvSpPr>
            <p:cNvPr id="451" name="Google Shape;451;p65"/>
            <p:cNvSpPr/>
            <p:nvPr/>
          </p:nvSpPr>
          <p:spPr>
            <a:xfrm>
              <a:off x="9384245" y="1188110"/>
              <a:ext cx="143509" cy="530225"/>
            </a:xfrm>
            <a:custGeom>
              <a:rect b="b" l="l" r="r" t="t"/>
              <a:pathLst>
                <a:path extrusionOk="0" h="530225" w="143509">
                  <a:moveTo>
                    <a:pt x="143179" y="0"/>
                  </a:moveTo>
                  <a:lnTo>
                    <a:pt x="0" y="0"/>
                  </a:lnTo>
                  <a:lnTo>
                    <a:pt x="0" y="529691"/>
                  </a:lnTo>
                  <a:lnTo>
                    <a:pt x="143179" y="529691"/>
                  </a:lnTo>
                  <a:lnTo>
                    <a:pt x="14317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5"/>
            <p:cNvSpPr/>
            <p:nvPr/>
          </p:nvSpPr>
          <p:spPr>
            <a:xfrm>
              <a:off x="9384245" y="1188110"/>
              <a:ext cx="143509" cy="530225"/>
            </a:xfrm>
            <a:custGeom>
              <a:rect b="b" l="l" r="r" t="t"/>
              <a:pathLst>
                <a:path extrusionOk="0" h="530225" w="143509">
                  <a:moveTo>
                    <a:pt x="0" y="0"/>
                  </a:moveTo>
                  <a:lnTo>
                    <a:pt x="143184" y="0"/>
                  </a:lnTo>
                  <a:lnTo>
                    <a:pt x="143184" y="529694"/>
                  </a:lnTo>
                  <a:lnTo>
                    <a:pt x="0" y="529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65"/>
          <p:cNvSpPr txBox="1"/>
          <p:nvPr/>
        </p:nvSpPr>
        <p:spPr>
          <a:xfrm>
            <a:off x="1246573" y="1046600"/>
            <a:ext cx="1575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75E54"/>
                </a:solidFill>
                <a:latin typeface="Calibri"/>
                <a:ea typeface="Calibri"/>
                <a:cs typeface="Calibri"/>
                <a:sym typeface="Calibri"/>
              </a:rPr>
              <a:t>output distribution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5"/>
          <p:cNvSpPr/>
          <p:nvPr/>
        </p:nvSpPr>
        <p:spPr>
          <a:xfrm>
            <a:off x="1261268" y="1285940"/>
            <a:ext cx="2057100" cy="240900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5"/>
          <p:cNvSpPr txBox="1"/>
          <p:nvPr/>
        </p:nvSpPr>
        <p:spPr>
          <a:xfrm>
            <a:off x="2780109" y="4710817"/>
            <a:ext cx="2621400" cy="364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774700" lvl="0" marL="990600" marR="21590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this input sequence could be much  longer now!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5"/>
          <p:cNvSpPr/>
          <p:nvPr/>
        </p:nvSpPr>
        <p:spPr>
          <a:xfrm>
            <a:off x="5397054" y="4678434"/>
            <a:ext cx="539115" cy="238600"/>
          </a:xfrm>
          <a:custGeom>
            <a:rect b="b" l="l" r="r" t="t"/>
            <a:pathLst>
              <a:path extrusionOk="0" h="318134" w="718820">
                <a:moveTo>
                  <a:pt x="633828" y="26362"/>
                </a:moveTo>
                <a:lnTo>
                  <a:pt x="0" y="291605"/>
                </a:lnTo>
                <a:lnTo>
                  <a:pt x="11036" y="317966"/>
                </a:lnTo>
                <a:lnTo>
                  <a:pt x="644859" y="52718"/>
                </a:lnTo>
                <a:lnTo>
                  <a:pt x="633828" y="26362"/>
                </a:lnTo>
                <a:close/>
              </a:path>
              <a:path extrusionOk="0" h="318134" w="718820">
                <a:moveTo>
                  <a:pt x="706029" y="20844"/>
                </a:moveTo>
                <a:lnTo>
                  <a:pt x="647014" y="20844"/>
                </a:lnTo>
                <a:lnTo>
                  <a:pt x="658037" y="47203"/>
                </a:lnTo>
                <a:lnTo>
                  <a:pt x="644859" y="52718"/>
                </a:lnTo>
                <a:lnTo>
                  <a:pt x="655891" y="79079"/>
                </a:lnTo>
                <a:lnTo>
                  <a:pt x="706029" y="20844"/>
                </a:lnTo>
                <a:close/>
              </a:path>
              <a:path extrusionOk="0" h="318134" w="718820">
                <a:moveTo>
                  <a:pt x="647014" y="20844"/>
                </a:moveTo>
                <a:lnTo>
                  <a:pt x="633828" y="26362"/>
                </a:lnTo>
                <a:lnTo>
                  <a:pt x="644859" y="52718"/>
                </a:lnTo>
                <a:lnTo>
                  <a:pt x="658037" y="47203"/>
                </a:lnTo>
                <a:lnTo>
                  <a:pt x="647014" y="20844"/>
                </a:lnTo>
                <a:close/>
              </a:path>
              <a:path extrusionOk="0" h="318134" w="718820">
                <a:moveTo>
                  <a:pt x="622795" y="0"/>
                </a:moveTo>
                <a:lnTo>
                  <a:pt x="633828" y="26362"/>
                </a:lnTo>
                <a:lnTo>
                  <a:pt x="647014" y="20844"/>
                </a:lnTo>
                <a:lnTo>
                  <a:pt x="706029" y="20844"/>
                </a:lnTo>
                <a:lnTo>
                  <a:pt x="718426" y="6446"/>
                </a:lnTo>
                <a:lnTo>
                  <a:pt x="62279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" name="Google Shape;457;p65"/>
          <p:cNvGrpSpPr/>
          <p:nvPr/>
        </p:nvGrpSpPr>
        <p:grpSpPr>
          <a:xfrm>
            <a:off x="1230039" y="2309950"/>
            <a:ext cx="2232900" cy="448158"/>
            <a:chOff x="1640052" y="3079934"/>
            <a:chExt cx="2977200" cy="597544"/>
          </a:xfrm>
        </p:grpSpPr>
        <p:sp>
          <p:nvSpPr>
            <p:cNvPr id="458" name="Google Shape;458;p65"/>
            <p:cNvSpPr/>
            <p:nvPr/>
          </p:nvSpPr>
          <p:spPr>
            <a:xfrm>
              <a:off x="1640052" y="3079934"/>
              <a:ext cx="2977200" cy="398700"/>
            </a:xfrm>
            <a:prstGeom prst="rect">
              <a:avLst/>
            </a:prstGeom>
            <a:blipFill rotWithShape="1">
              <a:blip r:embed="rId3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5"/>
            <p:cNvSpPr/>
            <p:nvPr/>
          </p:nvSpPr>
          <p:spPr>
            <a:xfrm>
              <a:off x="1675079" y="3501078"/>
              <a:ext cx="306300" cy="176400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65"/>
          <p:cNvSpPr txBox="1"/>
          <p:nvPr/>
        </p:nvSpPr>
        <p:spPr>
          <a:xfrm>
            <a:off x="1234223" y="2091300"/>
            <a:ext cx="2232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C1515"/>
                </a:solidFill>
                <a:latin typeface="Calibri"/>
                <a:ea typeface="Calibri"/>
                <a:cs typeface="Calibri"/>
                <a:sym typeface="Calibri"/>
              </a:rPr>
              <a:t>hidden states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is the initial hidden state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2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1141809" y="3029075"/>
            <a:ext cx="875400" cy="25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1730673" y="2330553"/>
            <a:ext cx="428100" cy="25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92"/>
          <p:cNvSpPr txBox="1"/>
          <p:nvPr/>
        </p:nvSpPr>
        <p:spPr>
          <a:xfrm>
            <a:off x="1730673" y="3728029"/>
            <a:ext cx="428100" cy="2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92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20" name="Google Shape;920;p92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21" name="Google Shape;921;p92"/>
          <p:cNvSpPr txBox="1"/>
          <p:nvPr/>
        </p:nvSpPr>
        <p:spPr>
          <a:xfrm>
            <a:off x="1768211" y="2085975"/>
            <a:ext cx="2129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2"/>
          <p:cNvSpPr txBox="1"/>
          <p:nvPr/>
        </p:nvSpPr>
        <p:spPr>
          <a:xfrm>
            <a:off x="1768211" y="4070223"/>
            <a:ext cx="1964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 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1872800" y="4513025"/>
            <a:ext cx="1821000" cy="45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top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compute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2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3"/>
          <p:cNvSpPr txBox="1"/>
          <p:nvPr/>
        </p:nvSpPr>
        <p:spPr>
          <a:xfrm>
            <a:off x="2453906" y="2131390"/>
            <a:ext cx="837600" cy="25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hit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3"/>
          <p:cNvSpPr txBox="1"/>
          <p:nvPr/>
        </p:nvSpPr>
        <p:spPr>
          <a:xfrm>
            <a:off x="2453906" y="2526297"/>
            <a:ext cx="837600" cy="25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struck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3"/>
          <p:cNvSpPr txBox="1"/>
          <p:nvPr/>
        </p:nvSpPr>
        <p:spPr>
          <a:xfrm>
            <a:off x="2453906" y="3523816"/>
            <a:ext cx="837600" cy="25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was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93"/>
          <p:cNvSpPr txBox="1"/>
          <p:nvPr/>
        </p:nvSpPr>
        <p:spPr>
          <a:xfrm>
            <a:off x="2453906" y="3918718"/>
            <a:ext cx="837600" cy="25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got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3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5" name="Google Shape;935;p93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6" name="Google Shape;936;p93"/>
          <p:cNvSpPr txBox="1"/>
          <p:nvPr/>
        </p:nvSpPr>
        <p:spPr>
          <a:xfrm>
            <a:off x="1141809" y="3029075"/>
            <a:ext cx="875400" cy="25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3"/>
          <p:cNvSpPr txBox="1"/>
          <p:nvPr/>
        </p:nvSpPr>
        <p:spPr>
          <a:xfrm>
            <a:off x="1730673" y="2330553"/>
            <a:ext cx="428100" cy="25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1730673" y="3728029"/>
            <a:ext cx="428100" cy="2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3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0" name="Google Shape;940;p93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1" name="Google Shape;941;p93"/>
          <p:cNvSpPr txBox="1"/>
          <p:nvPr/>
        </p:nvSpPr>
        <p:spPr>
          <a:xfrm>
            <a:off x="1787245" y="2091300"/>
            <a:ext cx="428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3"/>
          <p:cNvSpPr txBox="1"/>
          <p:nvPr/>
        </p:nvSpPr>
        <p:spPr>
          <a:xfrm>
            <a:off x="1787246" y="4080125"/>
            <a:ext cx="368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3"/>
          <p:cNvSpPr txBox="1"/>
          <p:nvPr/>
        </p:nvSpPr>
        <p:spPr>
          <a:xfrm>
            <a:off x="2699432" y="2844926"/>
            <a:ext cx="30795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 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struck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he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-0.7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 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I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-0.9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3"/>
          <p:cNvSpPr txBox="1"/>
          <p:nvPr/>
        </p:nvSpPr>
        <p:spPr>
          <a:xfrm>
            <a:off x="2699432" y="4253104"/>
            <a:ext cx="2741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 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got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I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-0.9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3"/>
          <p:cNvSpPr txBox="1"/>
          <p:nvPr/>
        </p:nvSpPr>
        <p:spPr>
          <a:xfrm>
            <a:off x="2699432" y="1864233"/>
            <a:ext cx="2860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 = log P</a:t>
            </a:r>
            <a:r>
              <a:rPr baseline="-25000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he</a:t>
            </a:r>
            <a:r>
              <a:rPr lang="en" sz="15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-0.7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3"/>
          <p:cNvSpPr txBox="1"/>
          <p:nvPr/>
        </p:nvSpPr>
        <p:spPr>
          <a:xfrm>
            <a:off x="1713175" y="4638228"/>
            <a:ext cx="30540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889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find top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words and calculate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3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8" name="Google Shape;94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3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4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94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94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4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4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59" name="Google Shape;959;p94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60" name="Google Shape;960;p94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94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4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4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64" name="Google Shape;964;p94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65" name="Google Shape;965;p94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94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94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94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94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4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94"/>
          <p:cNvSpPr txBox="1"/>
          <p:nvPr/>
        </p:nvSpPr>
        <p:spPr>
          <a:xfrm>
            <a:off x="1982523" y="4562025"/>
            <a:ext cx="21702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these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just keep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highest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94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3" name="Google Shape;97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4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95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95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95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5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84" name="Google Shape;984;p95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85" name="Google Shape;985;p95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5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95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95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5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90" name="Google Shape;990;p95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91" name="Google Shape;991;p95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95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95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95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95" name="Google Shape;995;p95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96" name="Google Shape;996;p95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95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95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5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5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95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95"/>
          <p:cNvSpPr txBox="1"/>
          <p:nvPr/>
        </p:nvSpPr>
        <p:spPr>
          <a:xfrm>
            <a:off x="3790712" y="2632328"/>
            <a:ext cx="3130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 = log P</a:t>
            </a:r>
            <a:r>
              <a:rPr baseline="-25000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he hit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-1.7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 = log P</a:t>
            </a:r>
            <a:r>
              <a:rPr baseline="-25000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I was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-1.6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5"/>
          <p:cNvSpPr txBox="1"/>
          <p:nvPr/>
        </p:nvSpPr>
        <p:spPr>
          <a:xfrm>
            <a:off x="3790712" y="1631060"/>
            <a:ext cx="2987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 = log P</a:t>
            </a:r>
            <a:r>
              <a:rPr baseline="-25000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he hit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-1.7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5"/>
          <p:cNvSpPr txBox="1"/>
          <p:nvPr/>
        </p:nvSpPr>
        <p:spPr>
          <a:xfrm>
            <a:off x="3790712" y="4056507"/>
            <a:ext cx="3309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 = log P</a:t>
            </a:r>
            <a:r>
              <a:rPr baseline="-25000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LM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struck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&lt;START&gt; I was</a:t>
            </a:r>
            <a:r>
              <a:rPr lang="en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 + -1.6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95"/>
          <p:cNvSpPr txBox="1"/>
          <p:nvPr/>
        </p:nvSpPr>
        <p:spPr>
          <a:xfrm>
            <a:off x="2437152" y="4562028"/>
            <a:ext cx="30540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889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find top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words and calculate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5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7" name="Google Shape;100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5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6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6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96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96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96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18" name="Google Shape;1018;p96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19" name="Google Shape;1019;p96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96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6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96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96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4" name="Google Shape;1024;p96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5" name="Google Shape;1025;p96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6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6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96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9" name="Google Shape;1029;p96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30" name="Google Shape;1030;p96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6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6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6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6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96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6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96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96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96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96"/>
          <p:cNvSpPr txBox="1"/>
          <p:nvPr/>
        </p:nvSpPr>
        <p:spPr>
          <a:xfrm>
            <a:off x="2753301" y="4562025"/>
            <a:ext cx="21642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these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just keep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highest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96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6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7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97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97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7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7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53" name="Google Shape;1053;p97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54" name="Google Shape;1054;p97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97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97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97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97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59" name="Google Shape;1059;p97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60" name="Google Shape;1060;p97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97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97"/>
          <p:cNvSpPr txBox="1"/>
          <p:nvPr/>
        </p:nvSpPr>
        <p:spPr>
          <a:xfrm>
            <a:off x="4691167" y="2634168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97"/>
          <p:cNvSpPr txBox="1"/>
          <p:nvPr/>
        </p:nvSpPr>
        <p:spPr>
          <a:xfrm>
            <a:off x="4691167" y="3029075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97"/>
          <p:cNvSpPr/>
          <p:nvPr/>
        </p:nvSpPr>
        <p:spPr>
          <a:xfrm>
            <a:off x="4379614" y="2466336"/>
            <a:ext cx="315753" cy="726281"/>
          </a:xfrm>
          <a:custGeom>
            <a:rect b="b" l="l" r="r" t="t"/>
            <a:pathLst>
              <a:path extrusionOk="0" h="968375" w="421004">
                <a:moveTo>
                  <a:pt x="420598" y="883107"/>
                </a:moveTo>
                <a:lnTo>
                  <a:pt x="389915" y="896188"/>
                </a:lnTo>
                <a:lnTo>
                  <a:pt x="19291" y="26149"/>
                </a:lnTo>
                <a:lnTo>
                  <a:pt x="359791" y="389280"/>
                </a:lnTo>
                <a:lnTo>
                  <a:pt x="335483" y="412076"/>
                </a:lnTo>
                <a:lnTo>
                  <a:pt x="415404" y="441604"/>
                </a:lnTo>
                <a:lnTo>
                  <a:pt x="402564" y="398538"/>
                </a:lnTo>
                <a:lnTo>
                  <a:pt x="391071" y="359956"/>
                </a:lnTo>
                <a:lnTo>
                  <a:pt x="366750" y="382765"/>
                </a:lnTo>
                <a:lnTo>
                  <a:pt x="7848" y="0"/>
                </a:lnTo>
                <a:lnTo>
                  <a:pt x="4356" y="3276"/>
                </a:lnTo>
                <a:lnTo>
                  <a:pt x="0" y="5130"/>
                </a:lnTo>
                <a:lnTo>
                  <a:pt x="381152" y="899922"/>
                </a:lnTo>
                <a:lnTo>
                  <a:pt x="350494" y="912977"/>
                </a:lnTo>
                <a:lnTo>
                  <a:pt x="415404" y="968146"/>
                </a:lnTo>
                <a:lnTo>
                  <a:pt x="418858" y="911593"/>
                </a:lnTo>
                <a:lnTo>
                  <a:pt x="420598" y="883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65" name="Google Shape;1065;p97"/>
          <p:cNvSpPr/>
          <p:nvPr/>
        </p:nvSpPr>
        <p:spPr>
          <a:xfrm>
            <a:off x="4379786" y="1526285"/>
            <a:ext cx="311467" cy="551020"/>
          </a:xfrm>
          <a:custGeom>
            <a:rect b="b" l="l" r="r" t="t"/>
            <a:pathLst>
              <a:path extrusionOk="0" h="734694" w="415289">
                <a:moveTo>
                  <a:pt x="415175" y="0"/>
                </a:moveTo>
                <a:lnTo>
                  <a:pt x="344601" y="47713"/>
                </a:lnTo>
                <a:lnTo>
                  <a:pt x="373634" y="64071"/>
                </a:lnTo>
                <a:lnTo>
                  <a:pt x="0" y="727786"/>
                </a:lnTo>
                <a:lnTo>
                  <a:pt x="4140" y="730123"/>
                </a:lnTo>
                <a:lnTo>
                  <a:pt x="6261" y="734390"/>
                </a:lnTo>
                <a:lnTo>
                  <a:pt x="348996" y="564629"/>
                </a:lnTo>
                <a:lnTo>
                  <a:pt x="363804" y="594499"/>
                </a:lnTo>
                <a:lnTo>
                  <a:pt x="397090" y="550456"/>
                </a:lnTo>
                <a:lnTo>
                  <a:pt x="415175" y="526542"/>
                </a:lnTo>
                <a:lnTo>
                  <a:pt x="329984" y="526224"/>
                </a:lnTo>
                <a:lnTo>
                  <a:pt x="344766" y="556094"/>
                </a:lnTo>
                <a:lnTo>
                  <a:pt x="15862" y="719010"/>
                </a:lnTo>
                <a:lnTo>
                  <a:pt x="381939" y="68745"/>
                </a:lnTo>
                <a:lnTo>
                  <a:pt x="410997" y="85090"/>
                </a:lnTo>
                <a:lnTo>
                  <a:pt x="412572" y="52997"/>
                </a:lnTo>
                <a:lnTo>
                  <a:pt x="415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66" name="Google Shape;1066;p97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97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97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97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70" name="Google Shape;1070;p97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71" name="Google Shape;1071;p97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97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7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7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7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97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97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97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97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97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97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97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97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97"/>
          <p:cNvSpPr txBox="1"/>
          <p:nvPr/>
        </p:nvSpPr>
        <p:spPr>
          <a:xfrm>
            <a:off x="3687727" y="4562028"/>
            <a:ext cx="30540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889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find top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words and calculate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7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6" name="Google Shape;108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7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8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8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8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8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8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97" name="Google Shape;1097;p98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98" name="Google Shape;1098;p98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8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8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8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8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03" name="Google Shape;1103;p98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04" name="Google Shape;1104;p98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8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98"/>
          <p:cNvSpPr txBox="1"/>
          <p:nvPr/>
        </p:nvSpPr>
        <p:spPr>
          <a:xfrm>
            <a:off x="4691167" y="2634168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98"/>
          <p:cNvSpPr txBox="1"/>
          <p:nvPr/>
        </p:nvSpPr>
        <p:spPr>
          <a:xfrm>
            <a:off x="4691167" y="3029075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98"/>
          <p:cNvSpPr/>
          <p:nvPr/>
        </p:nvSpPr>
        <p:spPr>
          <a:xfrm>
            <a:off x="4379614" y="2466336"/>
            <a:ext cx="315753" cy="726281"/>
          </a:xfrm>
          <a:custGeom>
            <a:rect b="b" l="l" r="r" t="t"/>
            <a:pathLst>
              <a:path extrusionOk="0" h="968375" w="421004">
                <a:moveTo>
                  <a:pt x="420598" y="883107"/>
                </a:moveTo>
                <a:lnTo>
                  <a:pt x="389915" y="896188"/>
                </a:lnTo>
                <a:lnTo>
                  <a:pt x="19291" y="26149"/>
                </a:lnTo>
                <a:lnTo>
                  <a:pt x="359791" y="389280"/>
                </a:lnTo>
                <a:lnTo>
                  <a:pt x="335483" y="412076"/>
                </a:lnTo>
                <a:lnTo>
                  <a:pt x="415404" y="441604"/>
                </a:lnTo>
                <a:lnTo>
                  <a:pt x="402564" y="398538"/>
                </a:lnTo>
                <a:lnTo>
                  <a:pt x="391071" y="359956"/>
                </a:lnTo>
                <a:lnTo>
                  <a:pt x="366750" y="382765"/>
                </a:lnTo>
                <a:lnTo>
                  <a:pt x="7848" y="0"/>
                </a:lnTo>
                <a:lnTo>
                  <a:pt x="4356" y="3276"/>
                </a:lnTo>
                <a:lnTo>
                  <a:pt x="0" y="5130"/>
                </a:lnTo>
                <a:lnTo>
                  <a:pt x="381152" y="899922"/>
                </a:lnTo>
                <a:lnTo>
                  <a:pt x="350494" y="912977"/>
                </a:lnTo>
                <a:lnTo>
                  <a:pt x="415404" y="968146"/>
                </a:lnTo>
                <a:lnTo>
                  <a:pt x="418858" y="911593"/>
                </a:lnTo>
                <a:lnTo>
                  <a:pt x="420598" y="883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09" name="Google Shape;1109;p98"/>
          <p:cNvSpPr/>
          <p:nvPr/>
        </p:nvSpPr>
        <p:spPr>
          <a:xfrm>
            <a:off x="4379786" y="1526285"/>
            <a:ext cx="311467" cy="551020"/>
          </a:xfrm>
          <a:custGeom>
            <a:rect b="b" l="l" r="r" t="t"/>
            <a:pathLst>
              <a:path extrusionOk="0" h="734694" w="415289">
                <a:moveTo>
                  <a:pt x="415175" y="0"/>
                </a:moveTo>
                <a:lnTo>
                  <a:pt x="344601" y="47713"/>
                </a:lnTo>
                <a:lnTo>
                  <a:pt x="373634" y="64071"/>
                </a:lnTo>
                <a:lnTo>
                  <a:pt x="0" y="727786"/>
                </a:lnTo>
                <a:lnTo>
                  <a:pt x="4140" y="730123"/>
                </a:lnTo>
                <a:lnTo>
                  <a:pt x="6261" y="734390"/>
                </a:lnTo>
                <a:lnTo>
                  <a:pt x="348996" y="564629"/>
                </a:lnTo>
                <a:lnTo>
                  <a:pt x="363804" y="594499"/>
                </a:lnTo>
                <a:lnTo>
                  <a:pt x="397090" y="550456"/>
                </a:lnTo>
                <a:lnTo>
                  <a:pt x="415175" y="526542"/>
                </a:lnTo>
                <a:lnTo>
                  <a:pt x="329984" y="526224"/>
                </a:lnTo>
                <a:lnTo>
                  <a:pt x="344766" y="556094"/>
                </a:lnTo>
                <a:lnTo>
                  <a:pt x="15862" y="719010"/>
                </a:lnTo>
                <a:lnTo>
                  <a:pt x="381939" y="68745"/>
                </a:lnTo>
                <a:lnTo>
                  <a:pt x="410997" y="85090"/>
                </a:lnTo>
                <a:lnTo>
                  <a:pt x="412572" y="52997"/>
                </a:lnTo>
                <a:lnTo>
                  <a:pt x="415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10" name="Google Shape;1110;p98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8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98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98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14" name="Google Shape;1114;p98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15" name="Google Shape;1115;p98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98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98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98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8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98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98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98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98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98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98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98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98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8"/>
          <p:cNvSpPr txBox="1"/>
          <p:nvPr/>
        </p:nvSpPr>
        <p:spPr>
          <a:xfrm>
            <a:off x="3852475" y="4562025"/>
            <a:ext cx="21945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these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just keep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highest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98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" name="Google Shape;113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8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9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99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99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99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99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1" name="Google Shape;1141;p99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2" name="Google Shape;1142;p99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99"/>
          <p:cNvSpPr/>
          <p:nvPr/>
        </p:nvSpPr>
        <p:spPr>
          <a:xfrm>
            <a:off x="3545176" y="2305412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9"/>
                </a:moveTo>
                <a:lnTo>
                  <a:pt x="1116954" y="435659"/>
                </a:lnTo>
                <a:lnTo>
                  <a:pt x="1116954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4" name="Google Shape;1144;p99"/>
          <p:cNvSpPr txBox="1"/>
          <p:nvPr/>
        </p:nvSpPr>
        <p:spPr>
          <a:xfrm>
            <a:off x="3833660" y="2321433"/>
            <a:ext cx="261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9"/>
          <p:cNvSpPr/>
          <p:nvPr/>
        </p:nvSpPr>
        <p:spPr>
          <a:xfrm>
            <a:off x="3545176" y="3322667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4"/>
                </a:moveTo>
                <a:lnTo>
                  <a:pt x="1116954" y="435654"/>
                </a:lnTo>
                <a:lnTo>
                  <a:pt x="1116954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6" name="Google Shape;1146;p99"/>
          <p:cNvSpPr txBox="1"/>
          <p:nvPr/>
        </p:nvSpPr>
        <p:spPr>
          <a:xfrm>
            <a:off x="3851519" y="3338703"/>
            <a:ext cx="224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99"/>
          <p:cNvSpPr/>
          <p:nvPr/>
        </p:nvSpPr>
        <p:spPr>
          <a:xfrm>
            <a:off x="3545176" y="3717570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9"/>
                </a:moveTo>
                <a:lnTo>
                  <a:pt x="1116954" y="435659"/>
                </a:lnTo>
                <a:lnTo>
                  <a:pt x="1116954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48" name="Google Shape;1148;p99"/>
          <p:cNvSpPr txBox="1"/>
          <p:nvPr/>
        </p:nvSpPr>
        <p:spPr>
          <a:xfrm>
            <a:off x="3720550" y="3731894"/>
            <a:ext cx="486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99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50" name="Google Shape;1150;p99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51" name="Google Shape;1151;p99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99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99"/>
          <p:cNvSpPr/>
          <p:nvPr/>
        </p:nvSpPr>
        <p:spPr>
          <a:xfrm>
            <a:off x="4691167" y="2634168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9"/>
                </a:moveTo>
                <a:lnTo>
                  <a:pt x="1116959" y="435659"/>
                </a:lnTo>
                <a:lnTo>
                  <a:pt x="1116959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54" name="Google Shape;1154;p99"/>
          <p:cNvSpPr txBox="1"/>
          <p:nvPr/>
        </p:nvSpPr>
        <p:spPr>
          <a:xfrm>
            <a:off x="4929645" y="2648330"/>
            <a:ext cx="361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99"/>
          <p:cNvSpPr/>
          <p:nvPr/>
        </p:nvSpPr>
        <p:spPr>
          <a:xfrm>
            <a:off x="4691167" y="3029075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9"/>
                </a:moveTo>
                <a:lnTo>
                  <a:pt x="1116959" y="435659"/>
                </a:lnTo>
                <a:lnTo>
                  <a:pt x="1116959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56" name="Google Shape;1156;p99"/>
          <p:cNvSpPr txBox="1"/>
          <p:nvPr/>
        </p:nvSpPr>
        <p:spPr>
          <a:xfrm>
            <a:off x="5002873" y="3043808"/>
            <a:ext cx="214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9"/>
          <p:cNvSpPr/>
          <p:nvPr/>
        </p:nvSpPr>
        <p:spPr>
          <a:xfrm>
            <a:off x="4379614" y="1526285"/>
            <a:ext cx="315753" cy="1666399"/>
          </a:xfrm>
          <a:custGeom>
            <a:rect b="b" l="l" r="r" t="t"/>
            <a:pathLst>
              <a:path extrusionOk="0" h="2221865" w="421004">
                <a:moveTo>
                  <a:pt x="415404" y="0"/>
                </a:moveTo>
                <a:lnTo>
                  <a:pt x="344830" y="47713"/>
                </a:lnTo>
                <a:lnTo>
                  <a:pt x="373862" y="64071"/>
                </a:lnTo>
                <a:lnTo>
                  <a:pt x="228" y="727786"/>
                </a:lnTo>
                <a:lnTo>
                  <a:pt x="4368" y="730123"/>
                </a:lnTo>
                <a:lnTo>
                  <a:pt x="6489" y="734390"/>
                </a:lnTo>
                <a:lnTo>
                  <a:pt x="349224" y="564629"/>
                </a:lnTo>
                <a:lnTo>
                  <a:pt x="364032" y="594499"/>
                </a:lnTo>
                <a:lnTo>
                  <a:pt x="397319" y="550456"/>
                </a:lnTo>
                <a:lnTo>
                  <a:pt x="415404" y="526542"/>
                </a:lnTo>
                <a:lnTo>
                  <a:pt x="330212" y="526224"/>
                </a:lnTo>
                <a:lnTo>
                  <a:pt x="344995" y="556094"/>
                </a:lnTo>
                <a:lnTo>
                  <a:pt x="16090" y="719010"/>
                </a:lnTo>
                <a:lnTo>
                  <a:pt x="382168" y="68745"/>
                </a:lnTo>
                <a:lnTo>
                  <a:pt x="411226" y="85090"/>
                </a:lnTo>
                <a:lnTo>
                  <a:pt x="412800" y="52997"/>
                </a:lnTo>
                <a:lnTo>
                  <a:pt x="415404" y="0"/>
                </a:lnTo>
                <a:close/>
              </a:path>
              <a:path extrusionOk="0" h="2221865" w="421004">
                <a:moveTo>
                  <a:pt x="420598" y="2136508"/>
                </a:moveTo>
                <a:lnTo>
                  <a:pt x="389915" y="2149589"/>
                </a:lnTo>
                <a:lnTo>
                  <a:pt x="19291" y="1279550"/>
                </a:lnTo>
                <a:lnTo>
                  <a:pt x="359791" y="1642681"/>
                </a:lnTo>
                <a:lnTo>
                  <a:pt x="335483" y="1665478"/>
                </a:lnTo>
                <a:lnTo>
                  <a:pt x="415404" y="1695005"/>
                </a:lnTo>
                <a:lnTo>
                  <a:pt x="402564" y="1651939"/>
                </a:lnTo>
                <a:lnTo>
                  <a:pt x="391071" y="1613357"/>
                </a:lnTo>
                <a:lnTo>
                  <a:pt x="366750" y="1636166"/>
                </a:lnTo>
                <a:lnTo>
                  <a:pt x="7848" y="1253401"/>
                </a:lnTo>
                <a:lnTo>
                  <a:pt x="4356" y="1256677"/>
                </a:lnTo>
                <a:lnTo>
                  <a:pt x="0" y="1258531"/>
                </a:lnTo>
                <a:lnTo>
                  <a:pt x="381152" y="2153323"/>
                </a:lnTo>
                <a:lnTo>
                  <a:pt x="350494" y="2166378"/>
                </a:lnTo>
                <a:lnTo>
                  <a:pt x="415404" y="2221547"/>
                </a:lnTo>
                <a:lnTo>
                  <a:pt x="418858" y="2164994"/>
                </a:lnTo>
                <a:lnTo>
                  <a:pt x="420598" y="21365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58" name="Google Shape;1158;p99"/>
          <p:cNvSpPr txBox="1"/>
          <p:nvPr/>
        </p:nvSpPr>
        <p:spPr>
          <a:xfrm>
            <a:off x="5856503" y="135829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99"/>
          <p:cNvSpPr txBox="1"/>
          <p:nvPr/>
        </p:nvSpPr>
        <p:spPr>
          <a:xfrm>
            <a:off x="5856503" y="1753201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99"/>
          <p:cNvSpPr/>
          <p:nvPr/>
        </p:nvSpPr>
        <p:spPr>
          <a:xfrm>
            <a:off x="5856503" y="2634172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4"/>
                </a:moveTo>
                <a:lnTo>
                  <a:pt x="1116959" y="435654"/>
                </a:lnTo>
                <a:lnTo>
                  <a:pt x="1116959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1" name="Google Shape;1161;p99"/>
          <p:cNvSpPr txBox="1"/>
          <p:nvPr/>
        </p:nvSpPr>
        <p:spPr>
          <a:xfrm>
            <a:off x="6217024" y="2648330"/>
            <a:ext cx="117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99"/>
          <p:cNvSpPr/>
          <p:nvPr/>
        </p:nvSpPr>
        <p:spPr>
          <a:xfrm>
            <a:off x="5856503" y="3029078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4"/>
                </a:moveTo>
                <a:lnTo>
                  <a:pt x="1116959" y="435654"/>
                </a:lnTo>
                <a:lnTo>
                  <a:pt x="1116959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3" name="Google Shape;1163;p99"/>
          <p:cNvSpPr txBox="1"/>
          <p:nvPr/>
        </p:nvSpPr>
        <p:spPr>
          <a:xfrm>
            <a:off x="6122965" y="3043808"/>
            <a:ext cx="305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99"/>
          <p:cNvSpPr/>
          <p:nvPr/>
        </p:nvSpPr>
        <p:spPr>
          <a:xfrm>
            <a:off x="5526120" y="1521666"/>
            <a:ext cx="330518" cy="1671161"/>
          </a:xfrm>
          <a:custGeom>
            <a:rect b="b" l="l" r="r" t="t"/>
            <a:pathLst>
              <a:path extrusionOk="0" h="2228215" w="440690">
                <a:moveTo>
                  <a:pt x="440512" y="1701165"/>
                </a:moveTo>
                <a:lnTo>
                  <a:pt x="430987" y="1696402"/>
                </a:lnTo>
                <a:lnTo>
                  <a:pt x="364312" y="1663065"/>
                </a:lnTo>
                <a:lnTo>
                  <a:pt x="364312" y="1696402"/>
                </a:lnTo>
                <a:lnTo>
                  <a:pt x="3695" y="1696402"/>
                </a:lnTo>
                <a:lnTo>
                  <a:pt x="3695" y="1701177"/>
                </a:lnTo>
                <a:lnTo>
                  <a:pt x="25" y="1704213"/>
                </a:lnTo>
                <a:lnTo>
                  <a:pt x="388188" y="2172106"/>
                </a:lnTo>
                <a:lnTo>
                  <a:pt x="362534" y="2193379"/>
                </a:lnTo>
                <a:lnTo>
                  <a:pt x="440512" y="2227707"/>
                </a:lnTo>
                <a:lnTo>
                  <a:pt x="429831" y="2181872"/>
                </a:lnTo>
                <a:lnTo>
                  <a:pt x="421182" y="2144738"/>
                </a:lnTo>
                <a:lnTo>
                  <a:pt x="395516" y="2166023"/>
                </a:lnTo>
                <a:lnTo>
                  <a:pt x="13817" y="1705927"/>
                </a:lnTo>
                <a:lnTo>
                  <a:pt x="364312" y="1705927"/>
                </a:lnTo>
                <a:lnTo>
                  <a:pt x="364312" y="1739265"/>
                </a:lnTo>
                <a:lnTo>
                  <a:pt x="430987" y="1705927"/>
                </a:lnTo>
                <a:lnTo>
                  <a:pt x="440512" y="1701165"/>
                </a:lnTo>
                <a:close/>
              </a:path>
              <a:path extrusionOk="0" h="2228215" w="440690">
                <a:moveTo>
                  <a:pt x="440512" y="0"/>
                </a:moveTo>
                <a:lnTo>
                  <a:pt x="362737" y="34772"/>
                </a:lnTo>
                <a:lnTo>
                  <a:pt x="388505" y="55918"/>
                </a:lnTo>
                <a:lnTo>
                  <a:pt x="0" y="529678"/>
                </a:lnTo>
                <a:lnTo>
                  <a:pt x="3683" y="532714"/>
                </a:lnTo>
                <a:lnTo>
                  <a:pt x="3759" y="537464"/>
                </a:lnTo>
                <a:lnTo>
                  <a:pt x="364375" y="532396"/>
                </a:lnTo>
                <a:lnTo>
                  <a:pt x="364858" y="565721"/>
                </a:lnTo>
                <a:lnTo>
                  <a:pt x="440512" y="526542"/>
                </a:lnTo>
                <a:lnTo>
                  <a:pt x="432498" y="522681"/>
                </a:lnTo>
                <a:lnTo>
                  <a:pt x="363778" y="489521"/>
                </a:lnTo>
                <a:lnTo>
                  <a:pt x="364248" y="522871"/>
                </a:lnTo>
                <a:lnTo>
                  <a:pt x="13855" y="527799"/>
                </a:lnTo>
                <a:lnTo>
                  <a:pt x="395871" y="61963"/>
                </a:lnTo>
                <a:lnTo>
                  <a:pt x="421652" y="83083"/>
                </a:lnTo>
                <a:lnTo>
                  <a:pt x="430047" y="46088"/>
                </a:lnTo>
                <a:lnTo>
                  <a:pt x="44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5" name="Google Shape;1165;p99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99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99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99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69" name="Google Shape;1169;p99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70" name="Google Shape;1170;p99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9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9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99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99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99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99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99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</a:t>
            </a: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99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99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99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99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99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99"/>
          <p:cNvSpPr txBox="1"/>
          <p:nvPr/>
        </p:nvSpPr>
        <p:spPr>
          <a:xfrm>
            <a:off x="6146445" y="1967866"/>
            <a:ext cx="288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99"/>
          <p:cNvSpPr txBox="1"/>
          <p:nvPr/>
        </p:nvSpPr>
        <p:spPr>
          <a:xfrm>
            <a:off x="6146445" y="3364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99"/>
          <p:cNvSpPr txBox="1"/>
          <p:nvPr/>
        </p:nvSpPr>
        <p:spPr>
          <a:xfrm>
            <a:off x="6146445" y="1078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99"/>
          <p:cNvSpPr txBox="1"/>
          <p:nvPr/>
        </p:nvSpPr>
        <p:spPr>
          <a:xfrm>
            <a:off x="4822145" y="4562028"/>
            <a:ext cx="30540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889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find top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words and calculate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99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8" name="Google Shape;118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9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0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00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00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00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00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99" name="Google Shape;1199;p100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0" name="Google Shape;1200;p100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00"/>
          <p:cNvSpPr/>
          <p:nvPr/>
        </p:nvSpPr>
        <p:spPr>
          <a:xfrm>
            <a:off x="3545176" y="2305412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9"/>
                </a:moveTo>
                <a:lnTo>
                  <a:pt x="1116954" y="435659"/>
                </a:lnTo>
                <a:lnTo>
                  <a:pt x="1116954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2" name="Google Shape;1202;p100"/>
          <p:cNvSpPr txBox="1"/>
          <p:nvPr/>
        </p:nvSpPr>
        <p:spPr>
          <a:xfrm>
            <a:off x="3833660" y="2321433"/>
            <a:ext cx="261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00"/>
          <p:cNvSpPr/>
          <p:nvPr/>
        </p:nvSpPr>
        <p:spPr>
          <a:xfrm>
            <a:off x="3545176" y="3322667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4"/>
                </a:moveTo>
                <a:lnTo>
                  <a:pt x="1116954" y="435654"/>
                </a:lnTo>
                <a:lnTo>
                  <a:pt x="1116954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4" name="Google Shape;1204;p100"/>
          <p:cNvSpPr txBox="1"/>
          <p:nvPr/>
        </p:nvSpPr>
        <p:spPr>
          <a:xfrm>
            <a:off x="3851519" y="3338703"/>
            <a:ext cx="224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00"/>
          <p:cNvSpPr/>
          <p:nvPr/>
        </p:nvSpPr>
        <p:spPr>
          <a:xfrm>
            <a:off x="3545176" y="3717570"/>
            <a:ext cx="837723" cy="327184"/>
          </a:xfrm>
          <a:custGeom>
            <a:rect b="b" l="l" r="r" t="t"/>
            <a:pathLst>
              <a:path extrusionOk="0" h="436245" w="1116964">
                <a:moveTo>
                  <a:pt x="0" y="435659"/>
                </a:moveTo>
                <a:lnTo>
                  <a:pt x="1116954" y="435659"/>
                </a:lnTo>
                <a:lnTo>
                  <a:pt x="1116954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20550" y="3731894"/>
            <a:ext cx="486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00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8" name="Google Shape;1208;p100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09" name="Google Shape;1209;p100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00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00"/>
          <p:cNvSpPr/>
          <p:nvPr/>
        </p:nvSpPr>
        <p:spPr>
          <a:xfrm>
            <a:off x="4691167" y="2634168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9"/>
                </a:moveTo>
                <a:lnTo>
                  <a:pt x="1116959" y="435659"/>
                </a:lnTo>
                <a:lnTo>
                  <a:pt x="1116959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2" name="Google Shape;1212;p100"/>
          <p:cNvSpPr txBox="1"/>
          <p:nvPr/>
        </p:nvSpPr>
        <p:spPr>
          <a:xfrm>
            <a:off x="4929645" y="2648330"/>
            <a:ext cx="361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00"/>
          <p:cNvSpPr/>
          <p:nvPr/>
        </p:nvSpPr>
        <p:spPr>
          <a:xfrm>
            <a:off x="4691167" y="3029075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9"/>
                </a:moveTo>
                <a:lnTo>
                  <a:pt x="1116959" y="435659"/>
                </a:lnTo>
                <a:lnTo>
                  <a:pt x="1116959" y="0"/>
                </a:lnTo>
                <a:lnTo>
                  <a:pt x="0" y="0"/>
                </a:lnTo>
                <a:lnTo>
                  <a:pt x="0" y="43565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4" name="Google Shape;1214;p100"/>
          <p:cNvSpPr txBox="1"/>
          <p:nvPr/>
        </p:nvSpPr>
        <p:spPr>
          <a:xfrm>
            <a:off x="5002873" y="3043808"/>
            <a:ext cx="214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00"/>
          <p:cNvSpPr/>
          <p:nvPr/>
        </p:nvSpPr>
        <p:spPr>
          <a:xfrm>
            <a:off x="4379614" y="1526285"/>
            <a:ext cx="315753" cy="1666399"/>
          </a:xfrm>
          <a:custGeom>
            <a:rect b="b" l="l" r="r" t="t"/>
            <a:pathLst>
              <a:path extrusionOk="0" h="2221865" w="421004">
                <a:moveTo>
                  <a:pt x="415404" y="0"/>
                </a:moveTo>
                <a:lnTo>
                  <a:pt x="344830" y="47713"/>
                </a:lnTo>
                <a:lnTo>
                  <a:pt x="373862" y="64071"/>
                </a:lnTo>
                <a:lnTo>
                  <a:pt x="228" y="727786"/>
                </a:lnTo>
                <a:lnTo>
                  <a:pt x="4368" y="730123"/>
                </a:lnTo>
                <a:lnTo>
                  <a:pt x="6489" y="734390"/>
                </a:lnTo>
                <a:lnTo>
                  <a:pt x="349224" y="564629"/>
                </a:lnTo>
                <a:lnTo>
                  <a:pt x="364032" y="594499"/>
                </a:lnTo>
                <a:lnTo>
                  <a:pt x="397319" y="550456"/>
                </a:lnTo>
                <a:lnTo>
                  <a:pt x="415404" y="526542"/>
                </a:lnTo>
                <a:lnTo>
                  <a:pt x="330212" y="526224"/>
                </a:lnTo>
                <a:lnTo>
                  <a:pt x="344995" y="556094"/>
                </a:lnTo>
                <a:lnTo>
                  <a:pt x="16090" y="719010"/>
                </a:lnTo>
                <a:lnTo>
                  <a:pt x="382168" y="68745"/>
                </a:lnTo>
                <a:lnTo>
                  <a:pt x="411226" y="85090"/>
                </a:lnTo>
                <a:lnTo>
                  <a:pt x="412800" y="52997"/>
                </a:lnTo>
                <a:lnTo>
                  <a:pt x="415404" y="0"/>
                </a:lnTo>
                <a:close/>
              </a:path>
              <a:path extrusionOk="0" h="2221865" w="421004">
                <a:moveTo>
                  <a:pt x="420598" y="2136508"/>
                </a:moveTo>
                <a:lnTo>
                  <a:pt x="389915" y="2149589"/>
                </a:lnTo>
                <a:lnTo>
                  <a:pt x="19291" y="1279550"/>
                </a:lnTo>
                <a:lnTo>
                  <a:pt x="359791" y="1642681"/>
                </a:lnTo>
                <a:lnTo>
                  <a:pt x="335483" y="1665478"/>
                </a:lnTo>
                <a:lnTo>
                  <a:pt x="415404" y="1695005"/>
                </a:lnTo>
                <a:lnTo>
                  <a:pt x="402564" y="1651939"/>
                </a:lnTo>
                <a:lnTo>
                  <a:pt x="391071" y="1613357"/>
                </a:lnTo>
                <a:lnTo>
                  <a:pt x="366750" y="1636166"/>
                </a:lnTo>
                <a:lnTo>
                  <a:pt x="7848" y="1253401"/>
                </a:lnTo>
                <a:lnTo>
                  <a:pt x="4356" y="1256677"/>
                </a:lnTo>
                <a:lnTo>
                  <a:pt x="0" y="1258531"/>
                </a:lnTo>
                <a:lnTo>
                  <a:pt x="381152" y="2153323"/>
                </a:lnTo>
                <a:lnTo>
                  <a:pt x="350494" y="2166378"/>
                </a:lnTo>
                <a:lnTo>
                  <a:pt x="415404" y="2221547"/>
                </a:lnTo>
                <a:lnTo>
                  <a:pt x="418858" y="2164994"/>
                </a:lnTo>
                <a:lnTo>
                  <a:pt x="420598" y="21365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6" name="Google Shape;1216;p100"/>
          <p:cNvSpPr txBox="1"/>
          <p:nvPr/>
        </p:nvSpPr>
        <p:spPr>
          <a:xfrm>
            <a:off x="5856503" y="135829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00"/>
          <p:cNvSpPr txBox="1"/>
          <p:nvPr/>
        </p:nvSpPr>
        <p:spPr>
          <a:xfrm>
            <a:off x="5856503" y="1753201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00"/>
          <p:cNvSpPr/>
          <p:nvPr/>
        </p:nvSpPr>
        <p:spPr>
          <a:xfrm>
            <a:off x="5856503" y="2634172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4"/>
                </a:moveTo>
                <a:lnTo>
                  <a:pt x="1116959" y="435654"/>
                </a:lnTo>
                <a:lnTo>
                  <a:pt x="1116959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9" name="Google Shape;1219;p100"/>
          <p:cNvSpPr txBox="1"/>
          <p:nvPr/>
        </p:nvSpPr>
        <p:spPr>
          <a:xfrm>
            <a:off x="6217024" y="2648330"/>
            <a:ext cx="117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00"/>
          <p:cNvSpPr/>
          <p:nvPr/>
        </p:nvSpPr>
        <p:spPr>
          <a:xfrm>
            <a:off x="5856503" y="3029078"/>
            <a:ext cx="837724" cy="327184"/>
          </a:xfrm>
          <a:custGeom>
            <a:rect b="b" l="l" r="r" t="t"/>
            <a:pathLst>
              <a:path extrusionOk="0" h="436245" w="1116965">
                <a:moveTo>
                  <a:pt x="0" y="435654"/>
                </a:moveTo>
                <a:lnTo>
                  <a:pt x="1116959" y="435654"/>
                </a:lnTo>
                <a:lnTo>
                  <a:pt x="1116959" y="0"/>
                </a:lnTo>
                <a:lnTo>
                  <a:pt x="0" y="0"/>
                </a:lnTo>
                <a:lnTo>
                  <a:pt x="0" y="435654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1" name="Google Shape;1221;p100"/>
          <p:cNvSpPr txBox="1"/>
          <p:nvPr/>
        </p:nvSpPr>
        <p:spPr>
          <a:xfrm>
            <a:off x="6122965" y="3043808"/>
            <a:ext cx="305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00"/>
          <p:cNvSpPr/>
          <p:nvPr/>
        </p:nvSpPr>
        <p:spPr>
          <a:xfrm>
            <a:off x="5526120" y="1521666"/>
            <a:ext cx="330518" cy="1671161"/>
          </a:xfrm>
          <a:custGeom>
            <a:rect b="b" l="l" r="r" t="t"/>
            <a:pathLst>
              <a:path extrusionOk="0" h="2228215" w="440690">
                <a:moveTo>
                  <a:pt x="440512" y="1701165"/>
                </a:moveTo>
                <a:lnTo>
                  <a:pt x="430987" y="1696402"/>
                </a:lnTo>
                <a:lnTo>
                  <a:pt x="364312" y="1663065"/>
                </a:lnTo>
                <a:lnTo>
                  <a:pt x="364312" y="1696402"/>
                </a:lnTo>
                <a:lnTo>
                  <a:pt x="3695" y="1696402"/>
                </a:lnTo>
                <a:lnTo>
                  <a:pt x="3695" y="1701177"/>
                </a:lnTo>
                <a:lnTo>
                  <a:pt x="25" y="1704213"/>
                </a:lnTo>
                <a:lnTo>
                  <a:pt x="388188" y="2172106"/>
                </a:lnTo>
                <a:lnTo>
                  <a:pt x="362534" y="2193379"/>
                </a:lnTo>
                <a:lnTo>
                  <a:pt x="440512" y="2227707"/>
                </a:lnTo>
                <a:lnTo>
                  <a:pt x="429831" y="2181872"/>
                </a:lnTo>
                <a:lnTo>
                  <a:pt x="421182" y="2144738"/>
                </a:lnTo>
                <a:lnTo>
                  <a:pt x="395516" y="2166023"/>
                </a:lnTo>
                <a:lnTo>
                  <a:pt x="13817" y="1705927"/>
                </a:lnTo>
                <a:lnTo>
                  <a:pt x="364312" y="1705927"/>
                </a:lnTo>
                <a:lnTo>
                  <a:pt x="364312" y="1739265"/>
                </a:lnTo>
                <a:lnTo>
                  <a:pt x="430987" y="1705927"/>
                </a:lnTo>
                <a:lnTo>
                  <a:pt x="440512" y="1701165"/>
                </a:lnTo>
                <a:close/>
              </a:path>
              <a:path extrusionOk="0" h="2228215" w="440690">
                <a:moveTo>
                  <a:pt x="440512" y="0"/>
                </a:moveTo>
                <a:lnTo>
                  <a:pt x="362737" y="34772"/>
                </a:lnTo>
                <a:lnTo>
                  <a:pt x="388505" y="55918"/>
                </a:lnTo>
                <a:lnTo>
                  <a:pt x="0" y="529678"/>
                </a:lnTo>
                <a:lnTo>
                  <a:pt x="3683" y="532714"/>
                </a:lnTo>
                <a:lnTo>
                  <a:pt x="3759" y="537464"/>
                </a:lnTo>
                <a:lnTo>
                  <a:pt x="364375" y="532396"/>
                </a:lnTo>
                <a:lnTo>
                  <a:pt x="364858" y="565721"/>
                </a:lnTo>
                <a:lnTo>
                  <a:pt x="440512" y="526542"/>
                </a:lnTo>
                <a:lnTo>
                  <a:pt x="432498" y="522681"/>
                </a:lnTo>
                <a:lnTo>
                  <a:pt x="363778" y="489521"/>
                </a:lnTo>
                <a:lnTo>
                  <a:pt x="364248" y="522871"/>
                </a:lnTo>
                <a:lnTo>
                  <a:pt x="13855" y="527799"/>
                </a:lnTo>
                <a:lnTo>
                  <a:pt x="395871" y="61963"/>
                </a:lnTo>
                <a:lnTo>
                  <a:pt x="421652" y="83083"/>
                </a:lnTo>
                <a:lnTo>
                  <a:pt x="430047" y="46088"/>
                </a:lnTo>
                <a:lnTo>
                  <a:pt x="44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3" name="Google Shape;1223;p100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00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00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0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7" name="Google Shape;1227;p100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28" name="Google Shape;1228;p100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0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0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0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0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0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0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0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0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0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0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0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0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0"/>
          <p:cNvSpPr txBox="1"/>
          <p:nvPr/>
        </p:nvSpPr>
        <p:spPr>
          <a:xfrm>
            <a:off x="6146445" y="1967866"/>
            <a:ext cx="288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0"/>
          <p:cNvSpPr txBox="1"/>
          <p:nvPr/>
        </p:nvSpPr>
        <p:spPr>
          <a:xfrm>
            <a:off x="6146445" y="3364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0"/>
          <p:cNvSpPr txBox="1"/>
          <p:nvPr/>
        </p:nvSpPr>
        <p:spPr>
          <a:xfrm>
            <a:off x="6146445" y="1078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0"/>
          <p:cNvSpPr txBox="1"/>
          <p:nvPr/>
        </p:nvSpPr>
        <p:spPr>
          <a:xfrm>
            <a:off x="5034925" y="4562025"/>
            <a:ext cx="21921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these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just keep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highest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0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6" name="Google Shape;124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0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01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1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01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01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01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7" name="Google Shape;1257;p101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58" name="Google Shape;1258;p101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1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1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1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01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63" name="Google Shape;1263;p101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64" name="Google Shape;1264;p101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01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01"/>
          <p:cNvSpPr txBox="1"/>
          <p:nvPr/>
        </p:nvSpPr>
        <p:spPr>
          <a:xfrm>
            <a:off x="4691167" y="2634168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01"/>
          <p:cNvSpPr txBox="1"/>
          <p:nvPr/>
        </p:nvSpPr>
        <p:spPr>
          <a:xfrm>
            <a:off x="4691167" y="3029075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01"/>
          <p:cNvSpPr/>
          <p:nvPr/>
        </p:nvSpPr>
        <p:spPr>
          <a:xfrm>
            <a:off x="4379614" y="2466336"/>
            <a:ext cx="315753" cy="726281"/>
          </a:xfrm>
          <a:custGeom>
            <a:rect b="b" l="l" r="r" t="t"/>
            <a:pathLst>
              <a:path extrusionOk="0" h="968375" w="421004">
                <a:moveTo>
                  <a:pt x="420598" y="883107"/>
                </a:moveTo>
                <a:lnTo>
                  <a:pt x="389915" y="896188"/>
                </a:lnTo>
                <a:lnTo>
                  <a:pt x="19291" y="26149"/>
                </a:lnTo>
                <a:lnTo>
                  <a:pt x="359791" y="389280"/>
                </a:lnTo>
                <a:lnTo>
                  <a:pt x="335483" y="412076"/>
                </a:lnTo>
                <a:lnTo>
                  <a:pt x="415404" y="441604"/>
                </a:lnTo>
                <a:lnTo>
                  <a:pt x="402564" y="398538"/>
                </a:lnTo>
                <a:lnTo>
                  <a:pt x="391071" y="359956"/>
                </a:lnTo>
                <a:lnTo>
                  <a:pt x="366750" y="382765"/>
                </a:lnTo>
                <a:lnTo>
                  <a:pt x="7848" y="0"/>
                </a:lnTo>
                <a:lnTo>
                  <a:pt x="4356" y="3276"/>
                </a:lnTo>
                <a:lnTo>
                  <a:pt x="0" y="5130"/>
                </a:lnTo>
                <a:lnTo>
                  <a:pt x="381152" y="899922"/>
                </a:lnTo>
                <a:lnTo>
                  <a:pt x="350494" y="912977"/>
                </a:lnTo>
                <a:lnTo>
                  <a:pt x="415404" y="968146"/>
                </a:lnTo>
                <a:lnTo>
                  <a:pt x="418858" y="911593"/>
                </a:lnTo>
                <a:lnTo>
                  <a:pt x="420598" y="883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69" name="Google Shape;1269;p101"/>
          <p:cNvSpPr/>
          <p:nvPr/>
        </p:nvSpPr>
        <p:spPr>
          <a:xfrm>
            <a:off x="4379786" y="1526285"/>
            <a:ext cx="311467" cy="551020"/>
          </a:xfrm>
          <a:custGeom>
            <a:rect b="b" l="l" r="r" t="t"/>
            <a:pathLst>
              <a:path extrusionOk="0" h="734694" w="415289">
                <a:moveTo>
                  <a:pt x="415175" y="0"/>
                </a:moveTo>
                <a:lnTo>
                  <a:pt x="344601" y="47713"/>
                </a:lnTo>
                <a:lnTo>
                  <a:pt x="373634" y="64071"/>
                </a:lnTo>
                <a:lnTo>
                  <a:pt x="0" y="727786"/>
                </a:lnTo>
                <a:lnTo>
                  <a:pt x="4140" y="730123"/>
                </a:lnTo>
                <a:lnTo>
                  <a:pt x="6261" y="734390"/>
                </a:lnTo>
                <a:lnTo>
                  <a:pt x="348996" y="564629"/>
                </a:lnTo>
                <a:lnTo>
                  <a:pt x="363804" y="594499"/>
                </a:lnTo>
                <a:lnTo>
                  <a:pt x="397090" y="550456"/>
                </a:lnTo>
                <a:lnTo>
                  <a:pt x="415175" y="526542"/>
                </a:lnTo>
                <a:lnTo>
                  <a:pt x="329984" y="526224"/>
                </a:lnTo>
                <a:lnTo>
                  <a:pt x="344766" y="556094"/>
                </a:lnTo>
                <a:lnTo>
                  <a:pt x="15862" y="719010"/>
                </a:lnTo>
                <a:lnTo>
                  <a:pt x="381939" y="68745"/>
                </a:lnTo>
                <a:lnTo>
                  <a:pt x="410997" y="85090"/>
                </a:lnTo>
                <a:lnTo>
                  <a:pt x="412572" y="52997"/>
                </a:lnTo>
                <a:lnTo>
                  <a:pt x="415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70" name="Google Shape;1270;p101"/>
          <p:cNvSpPr txBox="1"/>
          <p:nvPr/>
        </p:nvSpPr>
        <p:spPr>
          <a:xfrm>
            <a:off x="5856503" y="135829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1"/>
          <p:cNvSpPr txBox="1"/>
          <p:nvPr/>
        </p:nvSpPr>
        <p:spPr>
          <a:xfrm>
            <a:off x="5856503" y="1753201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1"/>
          <p:cNvSpPr txBox="1"/>
          <p:nvPr/>
        </p:nvSpPr>
        <p:spPr>
          <a:xfrm>
            <a:off x="5856503" y="2634172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1"/>
          <p:cNvSpPr txBox="1"/>
          <p:nvPr/>
        </p:nvSpPr>
        <p:spPr>
          <a:xfrm>
            <a:off x="5856503" y="3029078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1"/>
          <p:cNvSpPr/>
          <p:nvPr/>
        </p:nvSpPr>
        <p:spPr>
          <a:xfrm>
            <a:off x="5526120" y="1521666"/>
            <a:ext cx="330518" cy="424339"/>
          </a:xfrm>
          <a:custGeom>
            <a:rect b="b" l="l" r="r" t="t"/>
            <a:pathLst>
              <a:path extrusionOk="0" h="565785" w="440690">
                <a:moveTo>
                  <a:pt x="440512" y="0"/>
                </a:moveTo>
                <a:lnTo>
                  <a:pt x="362737" y="34772"/>
                </a:lnTo>
                <a:lnTo>
                  <a:pt x="388505" y="55918"/>
                </a:lnTo>
                <a:lnTo>
                  <a:pt x="0" y="529678"/>
                </a:lnTo>
                <a:lnTo>
                  <a:pt x="3683" y="532714"/>
                </a:lnTo>
                <a:lnTo>
                  <a:pt x="3759" y="537464"/>
                </a:lnTo>
                <a:lnTo>
                  <a:pt x="364375" y="532396"/>
                </a:lnTo>
                <a:lnTo>
                  <a:pt x="364858" y="565721"/>
                </a:lnTo>
                <a:lnTo>
                  <a:pt x="440512" y="526542"/>
                </a:lnTo>
                <a:lnTo>
                  <a:pt x="432498" y="522681"/>
                </a:lnTo>
                <a:lnTo>
                  <a:pt x="363778" y="489521"/>
                </a:lnTo>
                <a:lnTo>
                  <a:pt x="364248" y="522871"/>
                </a:lnTo>
                <a:lnTo>
                  <a:pt x="13855" y="527799"/>
                </a:lnTo>
                <a:lnTo>
                  <a:pt x="395871" y="61963"/>
                </a:lnTo>
                <a:lnTo>
                  <a:pt x="421652" y="83083"/>
                </a:lnTo>
                <a:lnTo>
                  <a:pt x="430047" y="46088"/>
                </a:lnTo>
                <a:lnTo>
                  <a:pt x="44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75" name="Google Shape;1275;p101"/>
          <p:cNvSpPr/>
          <p:nvPr/>
        </p:nvSpPr>
        <p:spPr>
          <a:xfrm>
            <a:off x="5526138" y="2768965"/>
            <a:ext cx="330518" cy="423863"/>
          </a:xfrm>
          <a:custGeom>
            <a:rect b="b" l="l" r="r" t="t"/>
            <a:pathLst>
              <a:path extrusionOk="0" h="565150" w="440690">
                <a:moveTo>
                  <a:pt x="440486" y="38100"/>
                </a:moveTo>
                <a:lnTo>
                  <a:pt x="430961" y="33337"/>
                </a:lnTo>
                <a:lnTo>
                  <a:pt x="364286" y="0"/>
                </a:lnTo>
                <a:lnTo>
                  <a:pt x="364286" y="33337"/>
                </a:lnTo>
                <a:lnTo>
                  <a:pt x="3670" y="33337"/>
                </a:lnTo>
                <a:lnTo>
                  <a:pt x="3670" y="38112"/>
                </a:lnTo>
                <a:lnTo>
                  <a:pt x="0" y="41148"/>
                </a:lnTo>
                <a:lnTo>
                  <a:pt x="388162" y="509041"/>
                </a:lnTo>
                <a:lnTo>
                  <a:pt x="362508" y="530313"/>
                </a:lnTo>
                <a:lnTo>
                  <a:pt x="440486" y="564642"/>
                </a:lnTo>
                <a:lnTo>
                  <a:pt x="429806" y="518807"/>
                </a:lnTo>
                <a:lnTo>
                  <a:pt x="421157" y="481672"/>
                </a:lnTo>
                <a:lnTo>
                  <a:pt x="395490" y="502958"/>
                </a:lnTo>
                <a:lnTo>
                  <a:pt x="13792" y="42862"/>
                </a:lnTo>
                <a:lnTo>
                  <a:pt x="364286" y="42862"/>
                </a:lnTo>
                <a:lnTo>
                  <a:pt x="364286" y="76200"/>
                </a:lnTo>
                <a:lnTo>
                  <a:pt x="430961" y="42862"/>
                </a:lnTo>
                <a:lnTo>
                  <a:pt x="440486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76" name="Google Shape;1276;p101"/>
          <p:cNvSpPr txBox="1"/>
          <p:nvPr/>
        </p:nvSpPr>
        <p:spPr>
          <a:xfrm>
            <a:off x="7057920" y="196029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01"/>
          <p:cNvSpPr txBox="1"/>
          <p:nvPr/>
        </p:nvSpPr>
        <p:spPr>
          <a:xfrm>
            <a:off x="7057920" y="235520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01"/>
          <p:cNvSpPr txBox="1"/>
          <p:nvPr/>
        </p:nvSpPr>
        <p:spPr>
          <a:xfrm>
            <a:off x="7057920" y="3322673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01"/>
          <p:cNvSpPr txBox="1"/>
          <p:nvPr/>
        </p:nvSpPr>
        <p:spPr>
          <a:xfrm>
            <a:off x="7057920" y="371757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01"/>
          <p:cNvSpPr/>
          <p:nvPr/>
        </p:nvSpPr>
        <p:spPr>
          <a:xfrm>
            <a:off x="6691084" y="2123665"/>
            <a:ext cx="367188" cy="676751"/>
          </a:xfrm>
          <a:custGeom>
            <a:rect b="b" l="l" r="r" t="t"/>
            <a:pathLst>
              <a:path extrusionOk="0" h="902335" w="489584">
                <a:moveTo>
                  <a:pt x="489115" y="0"/>
                </a:moveTo>
                <a:lnTo>
                  <a:pt x="419404" y="48971"/>
                </a:lnTo>
                <a:lnTo>
                  <a:pt x="448741" y="64808"/>
                </a:lnTo>
                <a:lnTo>
                  <a:pt x="0" y="896239"/>
                </a:lnTo>
                <a:lnTo>
                  <a:pt x="4165" y="898499"/>
                </a:lnTo>
                <a:lnTo>
                  <a:pt x="7086" y="902284"/>
                </a:lnTo>
                <a:lnTo>
                  <a:pt x="431546" y="576707"/>
                </a:lnTo>
                <a:lnTo>
                  <a:pt x="451840" y="603148"/>
                </a:lnTo>
                <a:lnTo>
                  <a:pt x="472135" y="561416"/>
                </a:lnTo>
                <a:lnTo>
                  <a:pt x="489115" y="526542"/>
                </a:lnTo>
                <a:lnTo>
                  <a:pt x="405472" y="542696"/>
                </a:lnTo>
                <a:lnTo>
                  <a:pt x="425754" y="569150"/>
                </a:lnTo>
                <a:lnTo>
                  <a:pt x="18948" y="881176"/>
                </a:lnTo>
                <a:lnTo>
                  <a:pt x="457123" y="69329"/>
                </a:lnTo>
                <a:lnTo>
                  <a:pt x="486460" y="85153"/>
                </a:lnTo>
                <a:lnTo>
                  <a:pt x="487438" y="53632"/>
                </a:lnTo>
                <a:lnTo>
                  <a:pt x="4891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81" name="Google Shape;1281;p101"/>
          <p:cNvSpPr/>
          <p:nvPr/>
        </p:nvSpPr>
        <p:spPr>
          <a:xfrm>
            <a:off x="6691065" y="3189664"/>
            <a:ext cx="367188" cy="691515"/>
          </a:xfrm>
          <a:custGeom>
            <a:rect b="b" l="l" r="r" t="t"/>
            <a:pathLst>
              <a:path extrusionOk="0" h="922020" w="489584">
                <a:moveTo>
                  <a:pt x="489140" y="395173"/>
                </a:moveTo>
                <a:lnTo>
                  <a:pt x="472630" y="358990"/>
                </a:lnTo>
                <a:lnTo>
                  <a:pt x="453783" y="317665"/>
                </a:lnTo>
                <a:lnTo>
                  <a:pt x="432841" y="343611"/>
                </a:lnTo>
                <a:lnTo>
                  <a:pt x="7200" y="0"/>
                </a:lnTo>
                <a:lnTo>
                  <a:pt x="4203" y="3708"/>
                </a:lnTo>
                <a:lnTo>
                  <a:pt x="0" y="5930"/>
                </a:lnTo>
                <a:lnTo>
                  <a:pt x="449338" y="856564"/>
                </a:lnTo>
                <a:lnTo>
                  <a:pt x="419862" y="872121"/>
                </a:lnTo>
                <a:lnTo>
                  <a:pt x="489140" y="921702"/>
                </a:lnTo>
                <a:lnTo>
                  <a:pt x="487934" y="867778"/>
                </a:lnTo>
                <a:lnTo>
                  <a:pt x="487235" y="836536"/>
                </a:lnTo>
                <a:lnTo>
                  <a:pt x="457758" y="852106"/>
                </a:lnTo>
                <a:lnTo>
                  <a:pt x="19227" y="21971"/>
                </a:lnTo>
                <a:lnTo>
                  <a:pt x="426847" y="351015"/>
                </a:lnTo>
                <a:lnTo>
                  <a:pt x="405917" y="376948"/>
                </a:lnTo>
                <a:lnTo>
                  <a:pt x="489140" y="3951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82" name="Google Shape;1282;p101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01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01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01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86" name="Google Shape;1286;p101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87" name="Google Shape;1287;p101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01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01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01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01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01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01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01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01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01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01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01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01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01"/>
          <p:cNvSpPr txBox="1"/>
          <p:nvPr/>
        </p:nvSpPr>
        <p:spPr>
          <a:xfrm>
            <a:off x="6146445" y="1967866"/>
            <a:ext cx="288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01"/>
          <p:cNvSpPr txBox="1"/>
          <p:nvPr/>
        </p:nvSpPr>
        <p:spPr>
          <a:xfrm>
            <a:off x="6146445" y="3364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01"/>
          <p:cNvSpPr txBox="1"/>
          <p:nvPr/>
        </p:nvSpPr>
        <p:spPr>
          <a:xfrm>
            <a:off x="6146445" y="1078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01"/>
          <p:cNvSpPr txBox="1"/>
          <p:nvPr/>
        </p:nvSpPr>
        <p:spPr>
          <a:xfrm>
            <a:off x="7315819" y="171869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01"/>
          <p:cNvSpPr txBox="1"/>
          <p:nvPr/>
        </p:nvSpPr>
        <p:spPr>
          <a:xfrm>
            <a:off x="7315819" y="26925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01"/>
          <p:cNvSpPr txBox="1"/>
          <p:nvPr/>
        </p:nvSpPr>
        <p:spPr>
          <a:xfrm>
            <a:off x="7315819" y="308572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01"/>
          <p:cNvSpPr txBox="1"/>
          <p:nvPr/>
        </p:nvSpPr>
        <p:spPr>
          <a:xfrm>
            <a:off x="7315819" y="4050413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101"/>
          <p:cNvSpPr txBox="1"/>
          <p:nvPr/>
        </p:nvSpPr>
        <p:spPr>
          <a:xfrm>
            <a:off x="4987585" y="4562028"/>
            <a:ext cx="3054000" cy="45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889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of the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hypotheses, find top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words and calculate scores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01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9" name="Google Shape;130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01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/>
          <p:nvPr/>
        </p:nvSpPr>
        <p:spPr>
          <a:xfrm>
            <a:off x="3092529" y="1108814"/>
            <a:ext cx="2552700" cy="264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6" name="Google Shape;466;p66"/>
          <p:cNvSpPr txBox="1"/>
          <p:nvPr/>
        </p:nvSpPr>
        <p:spPr>
          <a:xfrm>
            <a:off x="2822600" y="2006726"/>
            <a:ext cx="25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" sz="900">
                <a:latin typeface="Trebuchet MS"/>
                <a:ea typeface="Trebuchet MS"/>
                <a:cs typeface="Trebuchet MS"/>
                <a:sym typeface="Trebuchet MS"/>
              </a:rPr>
              <a:t>t-1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2814247" y="2761107"/>
            <a:ext cx="273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000"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en" sz="900">
                <a:latin typeface="Trebuchet MS"/>
                <a:ea typeface="Trebuchet MS"/>
                <a:cs typeface="Trebuchet MS"/>
                <a:sym typeface="Trebuchet MS"/>
              </a:rPr>
              <a:t>t-1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5660316" y="1935860"/>
            <a:ext cx="92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9" name="Google Shape;469;p66"/>
          <p:cNvSpPr txBox="1"/>
          <p:nvPr/>
        </p:nvSpPr>
        <p:spPr>
          <a:xfrm>
            <a:off x="5732944" y="2020442"/>
            <a:ext cx="57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66"/>
          <p:cNvSpPr txBox="1"/>
          <p:nvPr/>
        </p:nvSpPr>
        <p:spPr>
          <a:xfrm>
            <a:off x="5641266" y="2758821"/>
            <a:ext cx="184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baseline="-25000" lang="en" sz="14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baseline="-25000"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66"/>
          <p:cNvSpPr txBox="1"/>
          <p:nvPr/>
        </p:nvSpPr>
        <p:spPr>
          <a:xfrm>
            <a:off x="3612594" y="2383155"/>
            <a:ext cx="600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66"/>
          <p:cNvSpPr txBox="1"/>
          <p:nvPr/>
        </p:nvSpPr>
        <p:spPr>
          <a:xfrm>
            <a:off x="3653075" y="2458211"/>
            <a:ext cx="480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3" name="Google Shape;473;p66"/>
          <p:cNvSpPr txBox="1"/>
          <p:nvPr/>
        </p:nvSpPr>
        <p:spPr>
          <a:xfrm>
            <a:off x="3939883" y="2291715"/>
            <a:ext cx="117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aseline="-25000" lang="en" sz="1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baseline="-25000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4" name="Google Shape;474;p66"/>
          <p:cNvSpPr txBox="1"/>
          <p:nvPr/>
        </p:nvSpPr>
        <p:spPr>
          <a:xfrm>
            <a:off x="4623816" y="2294001"/>
            <a:ext cx="156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aseline="-25000" lang="en" sz="1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baseline="-25000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Google Shape;475;p66"/>
          <p:cNvSpPr txBox="1"/>
          <p:nvPr/>
        </p:nvSpPr>
        <p:spPr>
          <a:xfrm>
            <a:off x="4572438" y="1887093"/>
            <a:ext cx="1419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aseline="-25000" lang="en" sz="1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baseline="-25000"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66"/>
          <p:cNvSpPr txBox="1"/>
          <p:nvPr/>
        </p:nvSpPr>
        <p:spPr>
          <a:xfrm>
            <a:off x="4394225" y="2529077"/>
            <a:ext cx="480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sz="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66"/>
          <p:cNvSpPr txBox="1"/>
          <p:nvPr/>
        </p:nvSpPr>
        <p:spPr>
          <a:xfrm>
            <a:off x="4319215" y="2415159"/>
            <a:ext cx="114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baseline="-25000" lang="en" sz="16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baseline="-25000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66"/>
          <p:cNvSpPr txBox="1"/>
          <p:nvPr>
            <p:ph type="title"/>
          </p:nvPr>
        </p:nvSpPr>
        <p:spPr>
          <a:xfrm>
            <a:off x="363775" y="200025"/>
            <a:ext cx="6462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(LSTM)</a:t>
            </a:r>
            <a:endParaRPr/>
          </a:p>
        </p:txBody>
      </p:sp>
      <p:sp>
        <p:nvSpPr>
          <p:cNvPr id="479" name="Google Shape;479;p66"/>
          <p:cNvSpPr txBox="1"/>
          <p:nvPr/>
        </p:nvSpPr>
        <p:spPr>
          <a:xfrm>
            <a:off x="363775" y="749425"/>
            <a:ext cx="7356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You can think of the LSTM equations visually like this: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80" name="Google Shape;480;p66"/>
          <p:cNvGrpSpPr/>
          <p:nvPr/>
        </p:nvGrpSpPr>
        <p:grpSpPr>
          <a:xfrm>
            <a:off x="1222057" y="4182846"/>
            <a:ext cx="3566160" cy="636270"/>
            <a:chOff x="1629410" y="5577128"/>
            <a:chExt cx="4754880" cy="848360"/>
          </a:xfrm>
        </p:grpSpPr>
        <p:sp>
          <p:nvSpPr>
            <p:cNvPr id="481" name="Google Shape;481;p66"/>
            <p:cNvSpPr/>
            <p:nvPr/>
          </p:nvSpPr>
          <p:spPr>
            <a:xfrm>
              <a:off x="1700865" y="5667639"/>
              <a:ext cx="4589100" cy="670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1629410" y="5577128"/>
              <a:ext cx="4754880" cy="848360"/>
            </a:xfrm>
            <a:custGeom>
              <a:rect b="b" l="l" r="r" t="t"/>
              <a:pathLst>
                <a:path extrusionOk="0" h="848360" w="4754880">
                  <a:moveTo>
                    <a:pt x="0" y="0"/>
                  </a:moveTo>
                  <a:lnTo>
                    <a:pt x="4754252" y="0"/>
                  </a:lnTo>
                  <a:lnTo>
                    <a:pt x="4754252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483" name="Google Shape;483;p66"/>
          <p:cNvSpPr txBox="1"/>
          <p:nvPr/>
        </p:nvSpPr>
        <p:spPr>
          <a:xfrm>
            <a:off x="1299314" y="2434942"/>
            <a:ext cx="1068300" cy="6567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850">
            <a:spAutoFit/>
          </a:bodyPr>
          <a:lstStyle/>
          <a:p>
            <a:pPr indent="-76200" lvl="0" marL="203200" marR="1270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 forget gate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66"/>
          <p:cNvSpPr/>
          <p:nvPr/>
        </p:nvSpPr>
        <p:spPr>
          <a:xfrm>
            <a:off x="2366886" y="2647112"/>
            <a:ext cx="1099184" cy="114300"/>
          </a:xfrm>
          <a:custGeom>
            <a:rect b="b" l="l" r="r" t="t"/>
            <a:pathLst>
              <a:path extrusionOk="0" h="152400" w="1465579">
                <a:moveTo>
                  <a:pt x="1392237" y="75946"/>
                </a:moveTo>
                <a:lnTo>
                  <a:pt x="1390093" y="104445"/>
                </a:lnTo>
                <a:lnTo>
                  <a:pt x="1402753" y="105397"/>
                </a:lnTo>
                <a:lnTo>
                  <a:pt x="1401330" y="124383"/>
                </a:lnTo>
                <a:lnTo>
                  <a:pt x="1388594" y="124383"/>
                </a:lnTo>
                <a:lnTo>
                  <a:pt x="1386522" y="151930"/>
                </a:lnTo>
                <a:lnTo>
                  <a:pt x="1453821" y="124383"/>
                </a:lnTo>
                <a:lnTo>
                  <a:pt x="1401330" y="124383"/>
                </a:lnTo>
                <a:lnTo>
                  <a:pt x="1388665" y="123431"/>
                </a:lnTo>
                <a:lnTo>
                  <a:pt x="1456148" y="123431"/>
                </a:lnTo>
                <a:lnTo>
                  <a:pt x="1465364" y="119659"/>
                </a:lnTo>
                <a:lnTo>
                  <a:pt x="1392237" y="75946"/>
                </a:lnTo>
                <a:close/>
              </a:path>
              <a:path extrusionOk="0" h="152400" w="1465579">
                <a:moveTo>
                  <a:pt x="1390093" y="104445"/>
                </a:moveTo>
                <a:lnTo>
                  <a:pt x="1388665" y="123431"/>
                </a:lnTo>
                <a:lnTo>
                  <a:pt x="1401330" y="124383"/>
                </a:lnTo>
                <a:lnTo>
                  <a:pt x="1402753" y="105397"/>
                </a:lnTo>
                <a:lnTo>
                  <a:pt x="1390093" y="104445"/>
                </a:lnTo>
                <a:close/>
              </a:path>
              <a:path extrusionOk="0" h="152400" w="1465579">
                <a:moveTo>
                  <a:pt x="1422" y="0"/>
                </a:moveTo>
                <a:lnTo>
                  <a:pt x="0" y="18999"/>
                </a:lnTo>
                <a:lnTo>
                  <a:pt x="1388665" y="123431"/>
                </a:lnTo>
                <a:lnTo>
                  <a:pt x="1390093" y="104445"/>
                </a:lnTo>
                <a:lnTo>
                  <a:pt x="1422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5" name="Google Shape;485;p66"/>
          <p:cNvSpPr txBox="1"/>
          <p:nvPr/>
        </p:nvSpPr>
        <p:spPr>
          <a:xfrm>
            <a:off x="1299314" y="1619344"/>
            <a:ext cx="1068300" cy="6561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-25400" lvl="0" marL="177800" marR="139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Forget some  cell content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66"/>
          <p:cNvSpPr/>
          <p:nvPr/>
        </p:nvSpPr>
        <p:spPr>
          <a:xfrm>
            <a:off x="2366124" y="1831610"/>
            <a:ext cx="1172527" cy="240506"/>
          </a:xfrm>
          <a:custGeom>
            <a:rect b="b" l="l" r="r" t="t"/>
            <a:pathLst>
              <a:path extrusionOk="0" h="320675" w="1563370">
                <a:moveTo>
                  <a:pt x="1486233" y="292151"/>
                </a:moveTo>
                <a:lnTo>
                  <a:pt x="1481061" y="320255"/>
                </a:lnTo>
                <a:lnTo>
                  <a:pt x="1562900" y="296570"/>
                </a:lnTo>
                <a:lnTo>
                  <a:pt x="1560084" y="294449"/>
                </a:lnTo>
                <a:lnTo>
                  <a:pt x="1498727" y="294449"/>
                </a:lnTo>
                <a:lnTo>
                  <a:pt x="1486233" y="292151"/>
                </a:lnTo>
                <a:close/>
              </a:path>
              <a:path extrusionOk="0" h="320675" w="1563370">
                <a:moveTo>
                  <a:pt x="1489680" y="273419"/>
                </a:moveTo>
                <a:lnTo>
                  <a:pt x="1486233" y="292151"/>
                </a:lnTo>
                <a:lnTo>
                  <a:pt x="1498727" y="294449"/>
                </a:lnTo>
                <a:lnTo>
                  <a:pt x="1502168" y="275716"/>
                </a:lnTo>
                <a:lnTo>
                  <a:pt x="1489680" y="273419"/>
                </a:lnTo>
                <a:close/>
              </a:path>
              <a:path extrusionOk="0" h="320675" w="1563370">
                <a:moveTo>
                  <a:pt x="1494853" y="245313"/>
                </a:moveTo>
                <a:lnTo>
                  <a:pt x="1489680" y="273419"/>
                </a:lnTo>
                <a:lnTo>
                  <a:pt x="1502168" y="275716"/>
                </a:lnTo>
                <a:lnTo>
                  <a:pt x="1498727" y="294449"/>
                </a:lnTo>
                <a:lnTo>
                  <a:pt x="1560084" y="294449"/>
                </a:lnTo>
                <a:lnTo>
                  <a:pt x="1494853" y="245313"/>
                </a:lnTo>
                <a:close/>
              </a:path>
              <a:path extrusionOk="0" h="320675" w="1563370">
                <a:moveTo>
                  <a:pt x="3454" y="0"/>
                </a:moveTo>
                <a:lnTo>
                  <a:pt x="0" y="18732"/>
                </a:lnTo>
                <a:lnTo>
                  <a:pt x="1486233" y="292151"/>
                </a:lnTo>
                <a:lnTo>
                  <a:pt x="1489680" y="273419"/>
                </a:lnTo>
                <a:lnTo>
                  <a:pt x="345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7" name="Google Shape;487;p66"/>
          <p:cNvSpPr txBox="1"/>
          <p:nvPr/>
        </p:nvSpPr>
        <p:spPr>
          <a:xfrm>
            <a:off x="1575749" y="3417674"/>
            <a:ext cx="1068300" cy="6570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350">
            <a:spAutoFit/>
          </a:bodyPr>
          <a:lstStyle/>
          <a:p>
            <a:pPr indent="-88900" lvl="0" marL="215900" marR="1270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 input gate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66"/>
          <p:cNvSpPr/>
          <p:nvPr/>
        </p:nvSpPr>
        <p:spPr>
          <a:xfrm>
            <a:off x="2639787" y="2817475"/>
            <a:ext cx="1187290" cy="825817"/>
          </a:xfrm>
          <a:custGeom>
            <a:rect b="b" l="l" r="r" t="t"/>
            <a:pathLst>
              <a:path extrusionOk="0" h="1101089" w="1583054">
                <a:moveTo>
                  <a:pt x="1514904" y="35566"/>
                </a:moveTo>
                <a:lnTo>
                  <a:pt x="0" y="1084821"/>
                </a:lnTo>
                <a:lnTo>
                  <a:pt x="10845" y="1100480"/>
                </a:lnTo>
                <a:lnTo>
                  <a:pt x="1525750" y="51224"/>
                </a:lnTo>
                <a:lnTo>
                  <a:pt x="1514904" y="35566"/>
                </a:lnTo>
                <a:close/>
              </a:path>
              <a:path extrusionOk="0" h="1101089" w="1583054">
                <a:moveTo>
                  <a:pt x="1567438" y="28333"/>
                </a:moveTo>
                <a:lnTo>
                  <a:pt x="1525346" y="28333"/>
                </a:lnTo>
                <a:lnTo>
                  <a:pt x="1536192" y="43992"/>
                </a:lnTo>
                <a:lnTo>
                  <a:pt x="1525750" y="51224"/>
                </a:lnTo>
                <a:lnTo>
                  <a:pt x="1542021" y="74714"/>
                </a:lnTo>
                <a:lnTo>
                  <a:pt x="1567438" y="28333"/>
                </a:lnTo>
                <a:close/>
              </a:path>
              <a:path extrusionOk="0" h="1101089" w="1583054">
                <a:moveTo>
                  <a:pt x="1525346" y="28333"/>
                </a:moveTo>
                <a:lnTo>
                  <a:pt x="1514904" y="35566"/>
                </a:lnTo>
                <a:lnTo>
                  <a:pt x="1525750" y="51224"/>
                </a:lnTo>
                <a:lnTo>
                  <a:pt x="1536192" y="43992"/>
                </a:lnTo>
                <a:lnTo>
                  <a:pt x="1525346" y="28333"/>
                </a:lnTo>
                <a:close/>
              </a:path>
              <a:path extrusionOk="0" h="1101089" w="1583054">
                <a:moveTo>
                  <a:pt x="1582966" y="0"/>
                </a:moveTo>
                <a:lnTo>
                  <a:pt x="1498625" y="12064"/>
                </a:lnTo>
                <a:lnTo>
                  <a:pt x="1514904" y="35566"/>
                </a:lnTo>
                <a:lnTo>
                  <a:pt x="1525346" y="28333"/>
                </a:lnTo>
                <a:lnTo>
                  <a:pt x="1567438" y="28333"/>
                </a:lnTo>
                <a:lnTo>
                  <a:pt x="1582966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9" name="Google Shape;489;p66"/>
          <p:cNvSpPr txBox="1"/>
          <p:nvPr/>
        </p:nvSpPr>
        <p:spPr>
          <a:xfrm>
            <a:off x="3896439" y="3417674"/>
            <a:ext cx="1219200" cy="6570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350">
            <a:spAutoFit/>
          </a:bodyPr>
          <a:lstStyle/>
          <a:p>
            <a:pPr indent="101600" lvl="0" marL="101600" marR="889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 new cell content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66"/>
          <p:cNvSpPr/>
          <p:nvPr/>
        </p:nvSpPr>
        <p:spPr>
          <a:xfrm>
            <a:off x="4329541" y="2811780"/>
            <a:ext cx="183832" cy="608171"/>
          </a:xfrm>
          <a:custGeom>
            <a:rect b="b" l="l" r="r" t="t"/>
            <a:pathLst>
              <a:path extrusionOk="0" h="810895" w="245110">
                <a:moveTo>
                  <a:pt x="45974" y="71072"/>
                </a:moveTo>
                <a:lnTo>
                  <a:pt x="27582" y="76044"/>
                </a:lnTo>
                <a:lnTo>
                  <a:pt x="226136" y="810348"/>
                </a:lnTo>
                <a:lnTo>
                  <a:pt x="244525" y="805370"/>
                </a:lnTo>
                <a:lnTo>
                  <a:pt x="45974" y="71072"/>
                </a:lnTo>
                <a:close/>
              </a:path>
              <a:path extrusionOk="0" h="810895" w="245110">
                <a:moveTo>
                  <a:pt x="16890" y="0"/>
                </a:moveTo>
                <a:lnTo>
                  <a:pt x="0" y="83502"/>
                </a:lnTo>
                <a:lnTo>
                  <a:pt x="27582" y="76044"/>
                </a:lnTo>
                <a:lnTo>
                  <a:pt x="24269" y="63792"/>
                </a:lnTo>
                <a:lnTo>
                  <a:pt x="42659" y="58813"/>
                </a:lnTo>
                <a:lnTo>
                  <a:pt x="69282" y="58813"/>
                </a:lnTo>
                <a:lnTo>
                  <a:pt x="16890" y="0"/>
                </a:lnTo>
                <a:close/>
              </a:path>
              <a:path extrusionOk="0" h="810895" w="245110">
                <a:moveTo>
                  <a:pt x="42659" y="58813"/>
                </a:moveTo>
                <a:lnTo>
                  <a:pt x="24269" y="63792"/>
                </a:lnTo>
                <a:lnTo>
                  <a:pt x="27582" y="76044"/>
                </a:lnTo>
                <a:lnTo>
                  <a:pt x="45974" y="71072"/>
                </a:lnTo>
                <a:lnTo>
                  <a:pt x="42659" y="58813"/>
                </a:lnTo>
                <a:close/>
              </a:path>
              <a:path extrusionOk="0" h="810895" w="245110">
                <a:moveTo>
                  <a:pt x="69282" y="58813"/>
                </a:moveTo>
                <a:lnTo>
                  <a:pt x="42659" y="58813"/>
                </a:lnTo>
                <a:lnTo>
                  <a:pt x="45974" y="71072"/>
                </a:lnTo>
                <a:lnTo>
                  <a:pt x="73558" y="63614"/>
                </a:lnTo>
                <a:lnTo>
                  <a:pt x="69282" y="58813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1" name="Google Shape;491;p66"/>
          <p:cNvSpPr txBox="1"/>
          <p:nvPr/>
        </p:nvSpPr>
        <p:spPr>
          <a:xfrm>
            <a:off x="5561409" y="3417674"/>
            <a:ext cx="1051500" cy="6570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350">
            <a:spAutoFit/>
          </a:bodyPr>
          <a:lstStyle/>
          <a:p>
            <a:pPr indent="-50800" lvl="0" marL="165100" marR="1143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the  output gate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4710484" y="2808646"/>
            <a:ext cx="1379696" cy="615791"/>
          </a:xfrm>
          <a:custGeom>
            <a:rect b="b" l="l" r="r" t="t"/>
            <a:pathLst>
              <a:path extrusionOk="0" h="821054" w="1839595">
                <a:moveTo>
                  <a:pt x="73578" y="26156"/>
                </a:moveTo>
                <a:lnTo>
                  <a:pt x="65903" y="43596"/>
                </a:lnTo>
                <a:lnTo>
                  <a:pt x="1831771" y="820750"/>
                </a:lnTo>
                <a:lnTo>
                  <a:pt x="1839442" y="803325"/>
                </a:lnTo>
                <a:lnTo>
                  <a:pt x="73578" y="26156"/>
                </a:lnTo>
                <a:close/>
              </a:path>
              <a:path extrusionOk="0" h="821054" w="1839595">
                <a:moveTo>
                  <a:pt x="85089" y="0"/>
                </a:moveTo>
                <a:lnTo>
                  <a:pt x="0" y="4178"/>
                </a:lnTo>
                <a:lnTo>
                  <a:pt x="54394" y="69748"/>
                </a:lnTo>
                <a:lnTo>
                  <a:pt x="65903" y="43596"/>
                </a:lnTo>
                <a:lnTo>
                  <a:pt x="54279" y="38481"/>
                </a:lnTo>
                <a:lnTo>
                  <a:pt x="61963" y="21043"/>
                </a:lnTo>
                <a:lnTo>
                  <a:pt x="75828" y="21043"/>
                </a:lnTo>
                <a:lnTo>
                  <a:pt x="85089" y="0"/>
                </a:lnTo>
                <a:close/>
              </a:path>
              <a:path extrusionOk="0" h="821054" w="1839595">
                <a:moveTo>
                  <a:pt x="61963" y="21043"/>
                </a:moveTo>
                <a:lnTo>
                  <a:pt x="54279" y="38481"/>
                </a:lnTo>
                <a:lnTo>
                  <a:pt x="65903" y="43596"/>
                </a:lnTo>
                <a:lnTo>
                  <a:pt x="73578" y="26156"/>
                </a:lnTo>
                <a:lnTo>
                  <a:pt x="61963" y="21043"/>
                </a:lnTo>
                <a:close/>
              </a:path>
              <a:path extrusionOk="0" h="821054" w="1839595">
                <a:moveTo>
                  <a:pt x="75828" y="21043"/>
                </a:moveTo>
                <a:lnTo>
                  <a:pt x="61963" y="21043"/>
                </a:lnTo>
                <a:lnTo>
                  <a:pt x="73578" y="26156"/>
                </a:lnTo>
                <a:lnTo>
                  <a:pt x="75828" y="21043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3" name="Google Shape;493;p66"/>
          <p:cNvSpPr txBox="1"/>
          <p:nvPr/>
        </p:nvSpPr>
        <p:spPr>
          <a:xfrm>
            <a:off x="2532459" y="1208103"/>
            <a:ext cx="2011800" cy="3945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Write some new cell content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p66"/>
          <p:cNvSpPr/>
          <p:nvPr/>
        </p:nvSpPr>
        <p:spPr>
          <a:xfrm>
            <a:off x="3533879" y="1459134"/>
            <a:ext cx="2561272" cy="1077753"/>
          </a:xfrm>
          <a:custGeom>
            <a:rect b="b" l="l" r="r" t="t"/>
            <a:pathLst>
              <a:path extrusionOk="0" h="1437004" w="3415029">
                <a:moveTo>
                  <a:pt x="966012" y="764057"/>
                </a:moveTo>
                <a:lnTo>
                  <a:pt x="951039" y="732243"/>
                </a:lnTo>
                <a:lnTo>
                  <a:pt x="929741" y="686968"/>
                </a:lnTo>
                <a:lnTo>
                  <a:pt x="912050" y="709422"/>
                </a:lnTo>
                <a:lnTo>
                  <a:pt x="11785" y="0"/>
                </a:lnTo>
                <a:lnTo>
                  <a:pt x="0" y="14960"/>
                </a:lnTo>
                <a:lnTo>
                  <a:pt x="900252" y="724395"/>
                </a:lnTo>
                <a:lnTo>
                  <a:pt x="882586" y="746823"/>
                </a:lnTo>
                <a:lnTo>
                  <a:pt x="966012" y="764057"/>
                </a:lnTo>
                <a:close/>
              </a:path>
              <a:path extrusionOk="0" h="1437004" w="3415029">
                <a:moveTo>
                  <a:pt x="3414534" y="1417574"/>
                </a:moveTo>
                <a:lnTo>
                  <a:pt x="2099437" y="1255560"/>
                </a:lnTo>
                <a:lnTo>
                  <a:pt x="2099627" y="1253998"/>
                </a:lnTo>
                <a:lnTo>
                  <a:pt x="2102942" y="1227188"/>
                </a:lnTo>
                <a:lnTo>
                  <a:pt x="2022652" y="1255687"/>
                </a:lnTo>
                <a:lnTo>
                  <a:pt x="2093620" y="1302816"/>
                </a:lnTo>
                <a:lnTo>
                  <a:pt x="2097112" y="1274470"/>
                </a:lnTo>
                <a:lnTo>
                  <a:pt x="3412210" y="1436484"/>
                </a:lnTo>
                <a:lnTo>
                  <a:pt x="3414534" y="1417574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6093905" y="2310117"/>
            <a:ext cx="1769100" cy="6555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900">
            <a:spAutoFit/>
          </a:bodyPr>
          <a:lstStyle/>
          <a:p>
            <a:pPr indent="-190500" lvl="0" marL="292100" marR="889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some cell content  to the hidden state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6034382" y="1272368"/>
            <a:ext cx="2339400" cy="5685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3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+ sign is the secret!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66"/>
          <p:cNvSpPr/>
          <p:nvPr/>
        </p:nvSpPr>
        <p:spPr>
          <a:xfrm>
            <a:off x="4342209" y="1438732"/>
            <a:ext cx="1694974" cy="597694"/>
          </a:xfrm>
          <a:custGeom>
            <a:rect b="b" l="l" r="r" t="t"/>
            <a:pathLst>
              <a:path extrusionOk="0" h="796925" w="2259965">
                <a:moveTo>
                  <a:pt x="59651" y="724522"/>
                </a:moveTo>
                <a:lnTo>
                  <a:pt x="0" y="785342"/>
                </a:lnTo>
                <a:lnTo>
                  <a:pt x="84454" y="796582"/>
                </a:lnTo>
                <a:lnTo>
                  <a:pt x="76577" y="773696"/>
                </a:lnTo>
                <a:lnTo>
                  <a:pt x="63144" y="773696"/>
                </a:lnTo>
                <a:lnTo>
                  <a:pt x="56946" y="755675"/>
                </a:lnTo>
                <a:lnTo>
                  <a:pt x="68952" y="751544"/>
                </a:lnTo>
                <a:lnTo>
                  <a:pt x="59651" y="724522"/>
                </a:lnTo>
                <a:close/>
              </a:path>
              <a:path extrusionOk="0" h="796925" w="2259965">
                <a:moveTo>
                  <a:pt x="68952" y="751544"/>
                </a:moveTo>
                <a:lnTo>
                  <a:pt x="56946" y="755675"/>
                </a:lnTo>
                <a:lnTo>
                  <a:pt x="63144" y="773696"/>
                </a:lnTo>
                <a:lnTo>
                  <a:pt x="75155" y="769563"/>
                </a:lnTo>
                <a:lnTo>
                  <a:pt x="68952" y="751544"/>
                </a:lnTo>
                <a:close/>
              </a:path>
              <a:path extrusionOk="0" h="796925" w="2259965">
                <a:moveTo>
                  <a:pt x="75155" y="769563"/>
                </a:moveTo>
                <a:lnTo>
                  <a:pt x="63144" y="773696"/>
                </a:lnTo>
                <a:lnTo>
                  <a:pt x="76577" y="773696"/>
                </a:lnTo>
                <a:lnTo>
                  <a:pt x="75155" y="769563"/>
                </a:lnTo>
                <a:close/>
              </a:path>
              <a:path extrusionOk="0" h="796925" w="2259965">
                <a:moveTo>
                  <a:pt x="2253145" y="0"/>
                </a:moveTo>
                <a:lnTo>
                  <a:pt x="68952" y="751544"/>
                </a:lnTo>
                <a:lnTo>
                  <a:pt x="75155" y="769563"/>
                </a:lnTo>
                <a:lnTo>
                  <a:pt x="2259342" y="18021"/>
                </a:lnTo>
                <a:lnTo>
                  <a:pt x="2253145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5500420" y="4839978"/>
            <a:ext cx="3210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Trebuchet MS"/>
                <a:ea typeface="Trebuchet MS"/>
                <a:cs typeface="Trebuchet MS"/>
                <a:sym typeface="Trebuchet MS"/>
              </a:rPr>
              <a:t>Source:</a:t>
            </a:r>
            <a:r>
              <a:rPr b="1" lang="en" sz="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900" u="sng">
                <a:solidFill>
                  <a:srgbClr val="4198B5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http://colah.github.io/posts/2015-08-Understanding-LSTMs/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2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02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02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02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02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20" name="Google Shape;1320;p102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21" name="Google Shape;1321;p102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02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02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02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02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26" name="Google Shape;1326;p102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27" name="Google Shape;1327;p102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102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102"/>
          <p:cNvSpPr txBox="1"/>
          <p:nvPr/>
        </p:nvSpPr>
        <p:spPr>
          <a:xfrm>
            <a:off x="4691167" y="2634168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02"/>
          <p:cNvSpPr txBox="1"/>
          <p:nvPr/>
        </p:nvSpPr>
        <p:spPr>
          <a:xfrm>
            <a:off x="4691167" y="3029075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02"/>
          <p:cNvSpPr/>
          <p:nvPr/>
        </p:nvSpPr>
        <p:spPr>
          <a:xfrm>
            <a:off x="4379614" y="2466336"/>
            <a:ext cx="315753" cy="726281"/>
          </a:xfrm>
          <a:custGeom>
            <a:rect b="b" l="l" r="r" t="t"/>
            <a:pathLst>
              <a:path extrusionOk="0" h="968375" w="421004">
                <a:moveTo>
                  <a:pt x="420598" y="883107"/>
                </a:moveTo>
                <a:lnTo>
                  <a:pt x="389915" y="896188"/>
                </a:lnTo>
                <a:lnTo>
                  <a:pt x="19291" y="26149"/>
                </a:lnTo>
                <a:lnTo>
                  <a:pt x="359791" y="389280"/>
                </a:lnTo>
                <a:lnTo>
                  <a:pt x="335483" y="412076"/>
                </a:lnTo>
                <a:lnTo>
                  <a:pt x="415404" y="441604"/>
                </a:lnTo>
                <a:lnTo>
                  <a:pt x="402564" y="398538"/>
                </a:lnTo>
                <a:lnTo>
                  <a:pt x="391071" y="359956"/>
                </a:lnTo>
                <a:lnTo>
                  <a:pt x="366750" y="382765"/>
                </a:lnTo>
                <a:lnTo>
                  <a:pt x="7848" y="0"/>
                </a:lnTo>
                <a:lnTo>
                  <a:pt x="4356" y="3276"/>
                </a:lnTo>
                <a:lnTo>
                  <a:pt x="0" y="5130"/>
                </a:lnTo>
                <a:lnTo>
                  <a:pt x="381152" y="899922"/>
                </a:lnTo>
                <a:lnTo>
                  <a:pt x="350494" y="912977"/>
                </a:lnTo>
                <a:lnTo>
                  <a:pt x="415404" y="968146"/>
                </a:lnTo>
                <a:lnTo>
                  <a:pt x="418858" y="911593"/>
                </a:lnTo>
                <a:lnTo>
                  <a:pt x="420598" y="883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32" name="Google Shape;1332;p102"/>
          <p:cNvSpPr/>
          <p:nvPr/>
        </p:nvSpPr>
        <p:spPr>
          <a:xfrm>
            <a:off x="4379786" y="1526285"/>
            <a:ext cx="311467" cy="551020"/>
          </a:xfrm>
          <a:custGeom>
            <a:rect b="b" l="l" r="r" t="t"/>
            <a:pathLst>
              <a:path extrusionOk="0" h="734694" w="415289">
                <a:moveTo>
                  <a:pt x="415175" y="0"/>
                </a:moveTo>
                <a:lnTo>
                  <a:pt x="344601" y="47713"/>
                </a:lnTo>
                <a:lnTo>
                  <a:pt x="373634" y="64071"/>
                </a:lnTo>
                <a:lnTo>
                  <a:pt x="0" y="727786"/>
                </a:lnTo>
                <a:lnTo>
                  <a:pt x="4140" y="730123"/>
                </a:lnTo>
                <a:lnTo>
                  <a:pt x="6261" y="734390"/>
                </a:lnTo>
                <a:lnTo>
                  <a:pt x="348996" y="564629"/>
                </a:lnTo>
                <a:lnTo>
                  <a:pt x="363804" y="594499"/>
                </a:lnTo>
                <a:lnTo>
                  <a:pt x="397090" y="550456"/>
                </a:lnTo>
                <a:lnTo>
                  <a:pt x="415175" y="526542"/>
                </a:lnTo>
                <a:lnTo>
                  <a:pt x="329984" y="526224"/>
                </a:lnTo>
                <a:lnTo>
                  <a:pt x="344766" y="556094"/>
                </a:lnTo>
                <a:lnTo>
                  <a:pt x="15862" y="719010"/>
                </a:lnTo>
                <a:lnTo>
                  <a:pt x="381939" y="68745"/>
                </a:lnTo>
                <a:lnTo>
                  <a:pt x="410997" y="85090"/>
                </a:lnTo>
                <a:lnTo>
                  <a:pt x="412572" y="52997"/>
                </a:lnTo>
                <a:lnTo>
                  <a:pt x="415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33" name="Google Shape;1333;p102"/>
          <p:cNvSpPr txBox="1"/>
          <p:nvPr/>
        </p:nvSpPr>
        <p:spPr>
          <a:xfrm>
            <a:off x="5856503" y="135829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02"/>
          <p:cNvSpPr txBox="1"/>
          <p:nvPr/>
        </p:nvSpPr>
        <p:spPr>
          <a:xfrm>
            <a:off x="5856503" y="1753201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02"/>
          <p:cNvSpPr txBox="1"/>
          <p:nvPr/>
        </p:nvSpPr>
        <p:spPr>
          <a:xfrm>
            <a:off x="5856503" y="2634172"/>
            <a:ext cx="837600" cy="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02"/>
          <p:cNvSpPr txBox="1"/>
          <p:nvPr/>
        </p:nvSpPr>
        <p:spPr>
          <a:xfrm>
            <a:off x="5856503" y="3029078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02"/>
          <p:cNvSpPr/>
          <p:nvPr/>
        </p:nvSpPr>
        <p:spPr>
          <a:xfrm>
            <a:off x="5526120" y="1521666"/>
            <a:ext cx="330518" cy="424339"/>
          </a:xfrm>
          <a:custGeom>
            <a:rect b="b" l="l" r="r" t="t"/>
            <a:pathLst>
              <a:path extrusionOk="0" h="565785" w="440690">
                <a:moveTo>
                  <a:pt x="440512" y="0"/>
                </a:moveTo>
                <a:lnTo>
                  <a:pt x="362737" y="34772"/>
                </a:lnTo>
                <a:lnTo>
                  <a:pt x="388505" y="55918"/>
                </a:lnTo>
                <a:lnTo>
                  <a:pt x="0" y="529678"/>
                </a:lnTo>
                <a:lnTo>
                  <a:pt x="3683" y="532714"/>
                </a:lnTo>
                <a:lnTo>
                  <a:pt x="3759" y="537464"/>
                </a:lnTo>
                <a:lnTo>
                  <a:pt x="364375" y="532396"/>
                </a:lnTo>
                <a:lnTo>
                  <a:pt x="364858" y="565721"/>
                </a:lnTo>
                <a:lnTo>
                  <a:pt x="440512" y="526542"/>
                </a:lnTo>
                <a:lnTo>
                  <a:pt x="432498" y="522681"/>
                </a:lnTo>
                <a:lnTo>
                  <a:pt x="363778" y="489521"/>
                </a:lnTo>
                <a:lnTo>
                  <a:pt x="364248" y="522871"/>
                </a:lnTo>
                <a:lnTo>
                  <a:pt x="13855" y="527799"/>
                </a:lnTo>
                <a:lnTo>
                  <a:pt x="395871" y="61963"/>
                </a:lnTo>
                <a:lnTo>
                  <a:pt x="421652" y="83083"/>
                </a:lnTo>
                <a:lnTo>
                  <a:pt x="430047" y="46088"/>
                </a:lnTo>
                <a:lnTo>
                  <a:pt x="44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38" name="Google Shape;1338;p102"/>
          <p:cNvSpPr/>
          <p:nvPr/>
        </p:nvSpPr>
        <p:spPr>
          <a:xfrm>
            <a:off x="5526138" y="2768965"/>
            <a:ext cx="330518" cy="423863"/>
          </a:xfrm>
          <a:custGeom>
            <a:rect b="b" l="l" r="r" t="t"/>
            <a:pathLst>
              <a:path extrusionOk="0" h="565150" w="440690">
                <a:moveTo>
                  <a:pt x="440486" y="38100"/>
                </a:moveTo>
                <a:lnTo>
                  <a:pt x="430961" y="33337"/>
                </a:lnTo>
                <a:lnTo>
                  <a:pt x="364286" y="0"/>
                </a:lnTo>
                <a:lnTo>
                  <a:pt x="364286" y="33337"/>
                </a:lnTo>
                <a:lnTo>
                  <a:pt x="3670" y="33337"/>
                </a:lnTo>
                <a:lnTo>
                  <a:pt x="3670" y="38112"/>
                </a:lnTo>
                <a:lnTo>
                  <a:pt x="0" y="41148"/>
                </a:lnTo>
                <a:lnTo>
                  <a:pt x="388162" y="509041"/>
                </a:lnTo>
                <a:lnTo>
                  <a:pt x="362508" y="530313"/>
                </a:lnTo>
                <a:lnTo>
                  <a:pt x="440486" y="564642"/>
                </a:lnTo>
                <a:lnTo>
                  <a:pt x="429806" y="518807"/>
                </a:lnTo>
                <a:lnTo>
                  <a:pt x="421157" y="481672"/>
                </a:lnTo>
                <a:lnTo>
                  <a:pt x="395490" y="502958"/>
                </a:lnTo>
                <a:lnTo>
                  <a:pt x="13792" y="42862"/>
                </a:lnTo>
                <a:lnTo>
                  <a:pt x="364286" y="42862"/>
                </a:lnTo>
                <a:lnTo>
                  <a:pt x="364286" y="76200"/>
                </a:lnTo>
                <a:lnTo>
                  <a:pt x="430961" y="42862"/>
                </a:lnTo>
                <a:lnTo>
                  <a:pt x="440486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39" name="Google Shape;1339;p102"/>
          <p:cNvSpPr txBox="1"/>
          <p:nvPr/>
        </p:nvSpPr>
        <p:spPr>
          <a:xfrm>
            <a:off x="7057920" y="196029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102"/>
          <p:cNvSpPr txBox="1"/>
          <p:nvPr/>
        </p:nvSpPr>
        <p:spPr>
          <a:xfrm>
            <a:off x="7057920" y="235520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02"/>
          <p:cNvSpPr txBox="1"/>
          <p:nvPr/>
        </p:nvSpPr>
        <p:spPr>
          <a:xfrm>
            <a:off x="7057920" y="3322673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02"/>
          <p:cNvSpPr txBox="1"/>
          <p:nvPr/>
        </p:nvSpPr>
        <p:spPr>
          <a:xfrm>
            <a:off x="7057920" y="371757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02"/>
          <p:cNvSpPr/>
          <p:nvPr/>
        </p:nvSpPr>
        <p:spPr>
          <a:xfrm>
            <a:off x="6691084" y="2123665"/>
            <a:ext cx="367188" cy="676751"/>
          </a:xfrm>
          <a:custGeom>
            <a:rect b="b" l="l" r="r" t="t"/>
            <a:pathLst>
              <a:path extrusionOk="0" h="902335" w="489584">
                <a:moveTo>
                  <a:pt x="489115" y="0"/>
                </a:moveTo>
                <a:lnTo>
                  <a:pt x="419404" y="48971"/>
                </a:lnTo>
                <a:lnTo>
                  <a:pt x="448741" y="64808"/>
                </a:lnTo>
                <a:lnTo>
                  <a:pt x="0" y="896239"/>
                </a:lnTo>
                <a:lnTo>
                  <a:pt x="4165" y="898499"/>
                </a:lnTo>
                <a:lnTo>
                  <a:pt x="7086" y="902284"/>
                </a:lnTo>
                <a:lnTo>
                  <a:pt x="431546" y="576707"/>
                </a:lnTo>
                <a:lnTo>
                  <a:pt x="451840" y="603148"/>
                </a:lnTo>
                <a:lnTo>
                  <a:pt x="472135" y="561416"/>
                </a:lnTo>
                <a:lnTo>
                  <a:pt x="489115" y="526542"/>
                </a:lnTo>
                <a:lnTo>
                  <a:pt x="405472" y="542696"/>
                </a:lnTo>
                <a:lnTo>
                  <a:pt x="425754" y="569150"/>
                </a:lnTo>
                <a:lnTo>
                  <a:pt x="18948" y="881176"/>
                </a:lnTo>
                <a:lnTo>
                  <a:pt x="457123" y="69329"/>
                </a:lnTo>
                <a:lnTo>
                  <a:pt x="486460" y="85153"/>
                </a:lnTo>
                <a:lnTo>
                  <a:pt x="487438" y="53632"/>
                </a:lnTo>
                <a:lnTo>
                  <a:pt x="4891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44" name="Google Shape;1344;p102"/>
          <p:cNvSpPr/>
          <p:nvPr/>
        </p:nvSpPr>
        <p:spPr>
          <a:xfrm>
            <a:off x="6691065" y="3189664"/>
            <a:ext cx="367188" cy="691515"/>
          </a:xfrm>
          <a:custGeom>
            <a:rect b="b" l="l" r="r" t="t"/>
            <a:pathLst>
              <a:path extrusionOk="0" h="922020" w="489584">
                <a:moveTo>
                  <a:pt x="489140" y="395173"/>
                </a:moveTo>
                <a:lnTo>
                  <a:pt x="472630" y="358990"/>
                </a:lnTo>
                <a:lnTo>
                  <a:pt x="453783" y="317665"/>
                </a:lnTo>
                <a:lnTo>
                  <a:pt x="432841" y="343611"/>
                </a:lnTo>
                <a:lnTo>
                  <a:pt x="7200" y="0"/>
                </a:lnTo>
                <a:lnTo>
                  <a:pt x="4203" y="3708"/>
                </a:lnTo>
                <a:lnTo>
                  <a:pt x="0" y="5930"/>
                </a:lnTo>
                <a:lnTo>
                  <a:pt x="449338" y="856564"/>
                </a:lnTo>
                <a:lnTo>
                  <a:pt x="419862" y="872121"/>
                </a:lnTo>
                <a:lnTo>
                  <a:pt x="489140" y="921702"/>
                </a:lnTo>
                <a:lnTo>
                  <a:pt x="487934" y="867778"/>
                </a:lnTo>
                <a:lnTo>
                  <a:pt x="487235" y="836536"/>
                </a:lnTo>
                <a:lnTo>
                  <a:pt x="457758" y="852106"/>
                </a:lnTo>
                <a:lnTo>
                  <a:pt x="19227" y="21971"/>
                </a:lnTo>
                <a:lnTo>
                  <a:pt x="426847" y="351015"/>
                </a:lnTo>
                <a:lnTo>
                  <a:pt x="405917" y="376948"/>
                </a:lnTo>
                <a:lnTo>
                  <a:pt x="489140" y="3951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45" name="Google Shape;1345;p102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02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02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02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49" name="Google Shape;1349;p102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50" name="Google Shape;1350;p102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02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02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02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102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102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102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02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02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02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102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02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102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02"/>
          <p:cNvSpPr txBox="1"/>
          <p:nvPr/>
        </p:nvSpPr>
        <p:spPr>
          <a:xfrm>
            <a:off x="6146445" y="1967866"/>
            <a:ext cx="288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02"/>
          <p:cNvSpPr txBox="1"/>
          <p:nvPr/>
        </p:nvSpPr>
        <p:spPr>
          <a:xfrm>
            <a:off x="6146445" y="3364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102"/>
          <p:cNvSpPr txBox="1"/>
          <p:nvPr/>
        </p:nvSpPr>
        <p:spPr>
          <a:xfrm>
            <a:off x="6146445" y="1078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102"/>
          <p:cNvSpPr txBox="1"/>
          <p:nvPr/>
        </p:nvSpPr>
        <p:spPr>
          <a:xfrm>
            <a:off x="7315819" y="171869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102"/>
          <p:cNvSpPr txBox="1"/>
          <p:nvPr/>
        </p:nvSpPr>
        <p:spPr>
          <a:xfrm>
            <a:off x="7315819" y="26925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02"/>
          <p:cNvSpPr txBox="1"/>
          <p:nvPr/>
        </p:nvSpPr>
        <p:spPr>
          <a:xfrm>
            <a:off x="7315819" y="308572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02"/>
          <p:cNvSpPr txBox="1"/>
          <p:nvPr/>
        </p:nvSpPr>
        <p:spPr>
          <a:xfrm>
            <a:off x="7315819" y="4050413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02"/>
          <p:cNvSpPr txBox="1"/>
          <p:nvPr/>
        </p:nvSpPr>
        <p:spPr>
          <a:xfrm>
            <a:off x="5375815" y="4720768"/>
            <a:ext cx="2519700" cy="22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top-scoring hypothesis!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02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2" name="Google Shape;137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02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03"/>
          <p:cNvSpPr txBox="1"/>
          <p:nvPr/>
        </p:nvSpPr>
        <p:spPr>
          <a:xfrm>
            <a:off x="2453906" y="2131390"/>
            <a:ext cx="837600" cy="2415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03"/>
          <p:cNvSpPr txBox="1"/>
          <p:nvPr/>
        </p:nvSpPr>
        <p:spPr>
          <a:xfrm>
            <a:off x="2453906" y="2526297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103"/>
          <p:cNvSpPr txBox="1"/>
          <p:nvPr/>
        </p:nvSpPr>
        <p:spPr>
          <a:xfrm>
            <a:off x="2453906" y="3523816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03"/>
          <p:cNvSpPr txBox="1"/>
          <p:nvPr/>
        </p:nvSpPr>
        <p:spPr>
          <a:xfrm>
            <a:off x="2453906" y="3918718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got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03"/>
          <p:cNvSpPr/>
          <p:nvPr/>
        </p:nvSpPr>
        <p:spPr>
          <a:xfrm>
            <a:off x="2156584" y="2294762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30" y="0"/>
                </a:moveTo>
                <a:lnTo>
                  <a:pt x="311950" y="11010"/>
                </a:lnTo>
                <a:lnTo>
                  <a:pt x="330581" y="38671"/>
                </a:lnTo>
                <a:lnTo>
                  <a:pt x="0" y="261594"/>
                </a:lnTo>
                <a:lnTo>
                  <a:pt x="2654" y="265544"/>
                </a:lnTo>
                <a:lnTo>
                  <a:pt x="25" y="269506"/>
                </a:lnTo>
                <a:lnTo>
                  <a:pt x="330276" y="488416"/>
                </a:lnTo>
                <a:lnTo>
                  <a:pt x="311861" y="516204"/>
                </a:lnTo>
                <a:lnTo>
                  <a:pt x="396430" y="526542"/>
                </a:lnTo>
                <a:lnTo>
                  <a:pt x="378536" y="495427"/>
                </a:lnTo>
                <a:lnTo>
                  <a:pt x="353961" y="452678"/>
                </a:lnTo>
                <a:lnTo>
                  <a:pt x="335534" y="480479"/>
                </a:lnTo>
                <a:lnTo>
                  <a:pt x="11226" y="265518"/>
                </a:lnTo>
                <a:lnTo>
                  <a:pt x="335915" y="46570"/>
                </a:lnTo>
                <a:lnTo>
                  <a:pt x="354545" y="74193"/>
                </a:lnTo>
                <a:lnTo>
                  <a:pt x="378612" y="31559"/>
                </a:lnTo>
                <a:lnTo>
                  <a:pt x="3964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83" name="Google Shape;1383;p103"/>
          <p:cNvSpPr/>
          <p:nvPr/>
        </p:nvSpPr>
        <p:spPr>
          <a:xfrm>
            <a:off x="2156545" y="3687185"/>
            <a:ext cx="297656" cy="395288"/>
          </a:xfrm>
          <a:custGeom>
            <a:rect b="b" l="l" r="r" t="t"/>
            <a:pathLst>
              <a:path extrusionOk="0" h="527050" w="396875">
                <a:moveTo>
                  <a:pt x="396481" y="0"/>
                </a:moveTo>
                <a:lnTo>
                  <a:pt x="312127" y="12001"/>
                </a:lnTo>
                <a:lnTo>
                  <a:pt x="331089" y="39420"/>
                </a:lnTo>
                <a:lnTo>
                  <a:pt x="0" y="268363"/>
                </a:lnTo>
                <a:lnTo>
                  <a:pt x="2692" y="272288"/>
                </a:lnTo>
                <a:lnTo>
                  <a:pt x="114" y="276288"/>
                </a:lnTo>
                <a:lnTo>
                  <a:pt x="329869" y="489216"/>
                </a:lnTo>
                <a:lnTo>
                  <a:pt x="311797" y="517220"/>
                </a:lnTo>
                <a:lnTo>
                  <a:pt x="396481" y="526542"/>
                </a:lnTo>
                <a:lnTo>
                  <a:pt x="378472" y="496100"/>
                </a:lnTo>
                <a:lnTo>
                  <a:pt x="353123" y="453199"/>
                </a:lnTo>
                <a:lnTo>
                  <a:pt x="335038" y="481215"/>
                </a:lnTo>
                <a:lnTo>
                  <a:pt x="11264" y="272148"/>
                </a:lnTo>
                <a:lnTo>
                  <a:pt x="336499" y="47269"/>
                </a:lnTo>
                <a:lnTo>
                  <a:pt x="355473" y="74676"/>
                </a:lnTo>
                <a:lnTo>
                  <a:pt x="378790" y="32194"/>
                </a:lnTo>
                <a:lnTo>
                  <a:pt x="3964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84" name="Google Shape;1384;p103"/>
          <p:cNvSpPr txBox="1"/>
          <p:nvPr/>
        </p:nvSpPr>
        <p:spPr>
          <a:xfrm>
            <a:off x="3545176" y="1910506"/>
            <a:ext cx="8376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03"/>
          <p:cNvSpPr txBox="1"/>
          <p:nvPr/>
        </p:nvSpPr>
        <p:spPr>
          <a:xfrm>
            <a:off x="3545176" y="2305412"/>
            <a:ext cx="837600" cy="2409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03"/>
          <p:cNvSpPr txBox="1"/>
          <p:nvPr/>
        </p:nvSpPr>
        <p:spPr>
          <a:xfrm>
            <a:off x="3545176" y="332266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hit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103"/>
          <p:cNvSpPr txBox="1"/>
          <p:nvPr/>
        </p:nvSpPr>
        <p:spPr>
          <a:xfrm>
            <a:off x="3545176" y="371757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struck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03"/>
          <p:cNvSpPr/>
          <p:nvPr/>
        </p:nvSpPr>
        <p:spPr>
          <a:xfrm>
            <a:off x="3289278" y="2073877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198" y="0"/>
                </a:moveTo>
                <a:lnTo>
                  <a:pt x="258711" y="21323"/>
                </a:lnTo>
                <a:lnTo>
                  <a:pt x="280619" y="46469"/>
                </a:lnTo>
                <a:lnTo>
                  <a:pt x="0" y="290918"/>
                </a:lnTo>
                <a:lnTo>
                  <a:pt x="3124" y="294513"/>
                </a:lnTo>
                <a:lnTo>
                  <a:pt x="431" y="298437"/>
                </a:lnTo>
                <a:lnTo>
                  <a:pt x="275666" y="487349"/>
                </a:lnTo>
                <a:lnTo>
                  <a:pt x="256806" y="514832"/>
                </a:lnTo>
                <a:lnTo>
                  <a:pt x="341198" y="526542"/>
                </a:lnTo>
                <a:lnTo>
                  <a:pt x="323469" y="494538"/>
                </a:lnTo>
                <a:lnTo>
                  <a:pt x="299935" y="452005"/>
                </a:lnTo>
                <a:lnTo>
                  <a:pt x="281051" y="479501"/>
                </a:lnTo>
                <a:lnTo>
                  <a:pt x="10883" y="294068"/>
                </a:lnTo>
                <a:lnTo>
                  <a:pt x="286867" y="53644"/>
                </a:lnTo>
                <a:lnTo>
                  <a:pt x="308775" y="78778"/>
                </a:lnTo>
                <a:lnTo>
                  <a:pt x="325501" y="38125"/>
                </a:lnTo>
                <a:lnTo>
                  <a:pt x="3411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89" name="Google Shape;1389;p103"/>
          <p:cNvSpPr/>
          <p:nvPr/>
        </p:nvSpPr>
        <p:spPr>
          <a:xfrm>
            <a:off x="3289402" y="3486045"/>
            <a:ext cx="256222" cy="395288"/>
          </a:xfrm>
          <a:custGeom>
            <a:rect b="b" l="l" r="r" t="t"/>
            <a:pathLst>
              <a:path extrusionOk="0" h="527050" w="341629">
                <a:moveTo>
                  <a:pt x="341033" y="0"/>
                </a:moveTo>
                <a:lnTo>
                  <a:pt x="257657" y="17500"/>
                </a:lnTo>
                <a:lnTo>
                  <a:pt x="278371" y="43624"/>
                </a:lnTo>
                <a:lnTo>
                  <a:pt x="0" y="264452"/>
                </a:lnTo>
                <a:lnTo>
                  <a:pt x="2959" y="268198"/>
                </a:lnTo>
                <a:lnTo>
                  <a:pt x="76" y="271970"/>
                </a:lnTo>
                <a:lnTo>
                  <a:pt x="277583" y="484060"/>
                </a:lnTo>
                <a:lnTo>
                  <a:pt x="257352" y="510540"/>
                </a:lnTo>
                <a:lnTo>
                  <a:pt x="341033" y="526529"/>
                </a:lnTo>
                <a:lnTo>
                  <a:pt x="324027" y="491756"/>
                </a:lnTo>
                <a:lnTo>
                  <a:pt x="303618" y="449986"/>
                </a:lnTo>
                <a:lnTo>
                  <a:pt x="283375" y="476478"/>
                </a:lnTo>
                <a:lnTo>
                  <a:pt x="10706" y="268122"/>
                </a:lnTo>
                <a:lnTo>
                  <a:pt x="284289" y="51092"/>
                </a:lnTo>
                <a:lnTo>
                  <a:pt x="305015" y="77203"/>
                </a:lnTo>
                <a:lnTo>
                  <a:pt x="324358" y="35725"/>
                </a:lnTo>
                <a:lnTo>
                  <a:pt x="341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90" name="Google Shape;1390;p103"/>
          <p:cNvSpPr txBox="1"/>
          <p:nvPr/>
        </p:nvSpPr>
        <p:spPr>
          <a:xfrm>
            <a:off x="4691167" y="1362913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103"/>
          <p:cNvSpPr txBox="1"/>
          <p:nvPr/>
        </p:nvSpPr>
        <p:spPr>
          <a:xfrm>
            <a:off x="4691167" y="1757820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103"/>
          <p:cNvSpPr txBox="1"/>
          <p:nvPr/>
        </p:nvSpPr>
        <p:spPr>
          <a:xfrm>
            <a:off x="4691167" y="2634168"/>
            <a:ext cx="837600" cy="2391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103"/>
          <p:cNvSpPr txBox="1"/>
          <p:nvPr/>
        </p:nvSpPr>
        <p:spPr>
          <a:xfrm>
            <a:off x="4691167" y="3029075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103"/>
          <p:cNvSpPr/>
          <p:nvPr/>
        </p:nvSpPr>
        <p:spPr>
          <a:xfrm>
            <a:off x="4379614" y="2466336"/>
            <a:ext cx="315753" cy="726281"/>
          </a:xfrm>
          <a:custGeom>
            <a:rect b="b" l="l" r="r" t="t"/>
            <a:pathLst>
              <a:path extrusionOk="0" h="968375" w="421004">
                <a:moveTo>
                  <a:pt x="420598" y="883107"/>
                </a:moveTo>
                <a:lnTo>
                  <a:pt x="389915" y="896188"/>
                </a:lnTo>
                <a:lnTo>
                  <a:pt x="19291" y="26149"/>
                </a:lnTo>
                <a:lnTo>
                  <a:pt x="359791" y="389280"/>
                </a:lnTo>
                <a:lnTo>
                  <a:pt x="335483" y="412076"/>
                </a:lnTo>
                <a:lnTo>
                  <a:pt x="415404" y="441604"/>
                </a:lnTo>
                <a:lnTo>
                  <a:pt x="402564" y="398538"/>
                </a:lnTo>
                <a:lnTo>
                  <a:pt x="391071" y="359956"/>
                </a:lnTo>
                <a:lnTo>
                  <a:pt x="366750" y="382765"/>
                </a:lnTo>
                <a:lnTo>
                  <a:pt x="7848" y="0"/>
                </a:lnTo>
                <a:lnTo>
                  <a:pt x="4356" y="3276"/>
                </a:lnTo>
                <a:lnTo>
                  <a:pt x="0" y="5130"/>
                </a:lnTo>
                <a:lnTo>
                  <a:pt x="381152" y="899922"/>
                </a:lnTo>
                <a:lnTo>
                  <a:pt x="350494" y="912977"/>
                </a:lnTo>
                <a:lnTo>
                  <a:pt x="415404" y="968146"/>
                </a:lnTo>
                <a:lnTo>
                  <a:pt x="418858" y="911593"/>
                </a:lnTo>
                <a:lnTo>
                  <a:pt x="420598" y="883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95" name="Google Shape;1395;p103"/>
          <p:cNvSpPr/>
          <p:nvPr/>
        </p:nvSpPr>
        <p:spPr>
          <a:xfrm>
            <a:off x="4379786" y="1526285"/>
            <a:ext cx="311467" cy="551020"/>
          </a:xfrm>
          <a:custGeom>
            <a:rect b="b" l="l" r="r" t="t"/>
            <a:pathLst>
              <a:path extrusionOk="0" h="734694" w="415289">
                <a:moveTo>
                  <a:pt x="415175" y="0"/>
                </a:moveTo>
                <a:lnTo>
                  <a:pt x="344601" y="47713"/>
                </a:lnTo>
                <a:lnTo>
                  <a:pt x="373634" y="64071"/>
                </a:lnTo>
                <a:lnTo>
                  <a:pt x="0" y="727786"/>
                </a:lnTo>
                <a:lnTo>
                  <a:pt x="4140" y="730123"/>
                </a:lnTo>
                <a:lnTo>
                  <a:pt x="6261" y="734390"/>
                </a:lnTo>
                <a:lnTo>
                  <a:pt x="348996" y="564629"/>
                </a:lnTo>
                <a:lnTo>
                  <a:pt x="363804" y="594499"/>
                </a:lnTo>
                <a:lnTo>
                  <a:pt x="397090" y="550456"/>
                </a:lnTo>
                <a:lnTo>
                  <a:pt x="415175" y="526542"/>
                </a:lnTo>
                <a:lnTo>
                  <a:pt x="329984" y="526224"/>
                </a:lnTo>
                <a:lnTo>
                  <a:pt x="344766" y="556094"/>
                </a:lnTo>
                <a:lnTo>
                  <a:pt x="15862" y="719010"/>
                </a:lnTo>
                <a:lnTo>
                  <a:pt x="381939" y="68745"/>
                </a:lnTo>
                <a:lnTo>
                  <a:pt x="410997" y="85090"/>
                </a:lnTo>
                <a:lnTo>
                  <a:pt x="412572" y="52997"/>
                </a:lnTo>
                <a:lnTo>
                  <a:pt x="415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396" name="Google Shape;1396;p103"/>
          <p:cNvSpPr txBox="1"/>
          <p:nvPr/>
        </p:nvSpPr>
        <p:spPr>
          <a:xfrm>
            <a:off x="5856503" y="135829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103"/>
          <p:cNvSpPr txBox="1"/>
          <p:nvPr/>
        </p:nvSpPr>
        <p:spPr>
          <a:xfrm>
            <a:off x="5856503" y="1753201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with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03"/>
          <p:cNvSpPr txBox="1"/>
          <p:nvPr/>
        </p:nvSpPr>
        <p:spPr>
          <a:xfrm>
            <a:off x="5856503" y="2634172"/>
            <a:ext cx="837600" cy="2391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3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03"/>
          <p:cNvSpPr txBox="1"/>
          <p:nvPr/>
        </p:nvSpPr>
        <p:spPr>
          <a:xfrm>
            <a:off x="5856503" y="3029078"/>
            <a:ext cx="837600" cy="24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03"/>
          <p:cNvSpPr/>
          <p:nvPr/>
        </p:nvSpPr>
        <p:spPr>
          <a:xfrm>
            <a:off x="5526120" y="1521666"/>
            <a:ext cx="330518" cy="424339"/>
          </a:xfrm>
          <a:custGeom>
            <a:rect b="b" l="l" r="r" t="t"/>
            <a:pathLst>
              <a:path extrusionOk="0" h="565785" w="440690">
                <a:moveTo>
                  <a:pt x="440512" y="0"/>
                </a:moveTo>
                <a:lnTo>
                  <a:pt x="362737" y="34772"/>
                </a:lnTo>
                <a:lnTo>
                  <a:pt x="388505" y="55918"/>
                </a:lnTo>
                <a:lnTo>
                  <a:pt x="0" y="529678"/>
                </a:lnTo>
                <a:lnTo>
                  <a:pt x="3683" y="532714"/>
                </a:lnTo>
                <a:lnTo>
                  <a:pt x="3759" y="537464"/>
                </a:lnTo>
                <a:lnTo>
                  <a:pt x="364375" y="532396"/>
                </a:lnTo>
                <a:lnTo>
                  <a:pt x="364858" y="565721"/>
                </a:lnTo>
                <a:lnTo>
                  <a:pt x="440512" y="526542"/>
                </a:lnTo>
                <a:lnTo>
                  <a:pt x="432498" y="522681"/>
                </a:lnTo>
                <a:lnTo>
                  <a:pt x="363778" y="489521"/>
                </a:lnTo>
                <a:lnTo>
                  <a:pt x="364248" y="522871"/>
                </a:lnTo>
                <a:lnTo>
                  <a:pt x="13855" y="527799"/>
                </a:lnTo>
                <a:lnTo>
                  <a:pt x="395871" y="61963"/>
                </a:lnTo>
                <a:lnTo>
                  <a:pt x="421652" y="83083"/>
                </a:lnTo>
                <a:lnTo>
                  <a:pt x="430047" y="46088"/>
                </a:lnTo>
                <a:lnTo>
                  <a:pt x="4405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01" name="Google Shape;1401;p103"/>
          <p:cNvSpPr/>
          <p:nvPr/>
        </p:nvSpPr>
        <p:spPr>
          <a:xfrm>
            <a:off x="5526138" y="2768965"/>
            <a:ext cx="330518" cy="423863"/>
          </a:xfrm>
          <a:custGeom>
            <a:rect b="b" l="l" r="r" t="t"/>
            <a:pathLst>
              <a:path extrusionOk="0" h="565150" w="440690">
                <a:moveTo>
                  <a:pt x="440486" y="38100"/>
                </a:moveTo>
                <a:lnTo>
                  <a:pt x="430961" y="33337"/>
                </a:lnTo>
                <a:lnTo>
                  <a:pt x="364286" y="0"/>
                </a:lnTo>
                <a:lnTo>
                  <a:pt x="364286" y="33337"/>
                </a:lnTo>
                <a:lnTo>
                  <a:pt x="3670" y="33337"/>
                </a:lnTo>
                <a:lnTo>
                  <a:pt x="3670" y="38112"/>
                </a:lnTo>
                <a:lnTo>
                  <a:pt x="0" y="41148"/>
                </a:lnTo>
                <a:lnTo>
                  <a:pt x="388162" y="509041"/>
                </a:lnTo>
                <a:lnTo>
                  <a:pt x="362508" y="530313"/>
                </a:lnTo>
                <a:lnTo>
                  <a:pt x="440486" y="564642"/>
                </a:lnTo>
                <a:lnTo>
                  <a:pt x="429806" y="518807"/>
                </a:lnTo>
                <a:lnTo>
                  <a:pt x="421157" y="481672"/>
                </a:lnTo>
                <a:lnTo>
                  <a:pt x="395490" y="502958"/>
                </a:lnTo>
                <a:lnTo>
                  <a:pt x="13792" y="42862"/>
                </a:lnTo>
                <a:lnTo>
                  <a:pt x="364286" y="42862"/>
                </a:lnTo>
                <a:lnTo>
                  <a:pt x="364286" y="76200"/>
                </a:lnTo>
                <a:lnTo>
                  <a:pt x="430961" y="42862"/>
                </a:lnTo>
                <a:lnTo>
                  <a:pt x="440486" y="38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02" name="Google Shape;1402;p103"/>
          <p:cNvSpPr txBox="1"/>
          <p:nvPr/>
        </p:nvSpPr>
        <p:spPr>
          <a:xfrm>
            <a:off x="7057920" y="1960297"/>
            <a:ext cx="837600" cy="2409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03"/>
          <p:cNvSpPr txBox="1"/>
          <p:nvPr/>
        </p:nvSpPr>
        <p:spPr>
          <a:xfrm>
            <a:off x="7057920" y="2355200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03"/>
          <p:cNvSpPr txBox="1"/>
          <p:nvPr/>
        </p:nvSpPr>
        <p:spPr>
          <a:xfrm>
            <a:off x="7057920" y="3322673"/>
            <a:ext cx="837600" cy="2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pie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03"/>
          <p:cNvSpPr txBox="1"/>
          <p:nvPr/>
        </p:nvSpPr>
        <p:spPr>
          <a:xfrm>
            <a:off x="7057920" y="3717574"/>
            <a:ext cx="837600" cy="2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tart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03"/>
          <p:cNvSpPr/>
          <p:nvPr/>
        </p:nvSpPr>
        <p:spPr>
          <a:xfrm>
            <a:off x="6691084" y="2123665"/>
            <a:ext cx="367188" cy="676751"/>
          </a:xfrm>
          <a:custGeom>
            <a:rect b="b" l="l" r="r" t="t"/>
            <a:pathLst>
              <a:path extrusionOk="0" h="902335" w="489584">
                <a:moveTo>
                  <a:pt x="489115" y="0"/>
                </a:moveTo>
                <a:lnTo>
                  <a:pt x="419404" y="48971"/>
                </a:lnTo>
                <a:lnTo>
                  <a:pt x="448741" y="64808"/>
                </a:lnTo>
                <a:lnTo>
                  <a:pt x="0" y="896239"/>
                </a:lnTo>
                <a:lnTo>
                  <a:pt x="4165" y="898499"/>
                </a:lnTo>
                <a:lnTo>
                  <a:pt x="7086" y="902284"/>
                </a:lnTo>
                <a:lnTo>
                  <a:pt x="431546" y="576707"/>
                </a:lnTo>
                <a:lnTo>
                  <a:pt x="451840" y="603148"/>
                </a:lnTo>
                <a:lnTo>
                  <a:pt x="472135" y="561416"/>
                </a:lnTo>
                <a:lnTo>
                  <a:pt x="489115" y="526542"/>
                </a:lnTo>
                <a:lnTo>
                  <a:pt x="405472" y="542696"/>
                </a:lnTo>
                <a:lnTo>
                  <a:pt x="425754" y="569150"/>
                </a:lnTo>
                <a:lnTo>
                  <a:pt x="18948" y="881176"/>
                </a:lnTo>
                <a:lnTo>
                  <a:pt x="457123" y="69329"/>
                </a:lnTo>
                <a:lnTo>
                  <a:pt x="486460" y="85153"/>
                </a:lnTo>
                <a:lnTo>
                  <a:pt x="487438" y="53632"/>
                </a:lnTo>
                <a:lnTo>
                  <a:pt x="4891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07" name="Google Shape;1407;p103"/>
          <p:cNvSpPr/>
          <p:nvPr/>
        </p:nvSpPr>
        <p:spPr>
          <a:xfrm>
            <a:off x="6691065" y="3189664"/>
            <a:ext cx="367188" cy="691515"/>
          </a:xfrm>
          <a:custGeom>
            <a:rect b="b" l="l" r="r" t="t"/>
            <a:pathLst>
              <a:path extrusionOk="0" h="922020" w="489584">
                <a:moveTo>
                  <a:pt x="489140" y="395173"/>
                </a:moveTo>
                <a:lnTo>
                  <a:pt x="472630" y="358990"/>
                </a:lnTo>
                <a:lnTo>
                  <a:pt x="453783" y="317665"/>
                </a:lnTo>
                <a:lnTo>
                  <a:pt x="432841" y="343611"/>
                </a:lnTo>
                <a:lnTo>
                  <a:pt x="7200" y="0"/>
                </a:lnTo>
                <a:lnTo>
                  <a:pt x="4203" y="3708"/>
                </a:lnTo>
                <a:lnTo>
                  <a:pt x="0" y="5930"/>
                </a:lnTo>
                <a:lnTo>
                  <a:pt x="449338" y="856564"/>
                </a:lnTo>
                <a:lnTo>
                  <a:pt x="419862" y="872121"/>
                </a:lnTo>
                <a:lnTo>
                  <a:pt x="489140" y="921702"/>
                </a:lnTo>
                <a:lnTo>
                  <a:pt x="487934" y="867778"/>
                </a:lnTo>
                <a:lnTo>
                  <a:pt x="487235" y="836536"/>
                </a:lnTo>
                <a:lnTo>
                  <a:pt x="457758" y="852106"/>
                </a:lnTo>
                <a:lnTo>
                  <a:pt x="19227" y="21971"/>
                </a:lnTo>
                <a:lnTo>
                  <a:pt x="426847" y="351015"/>
                </a:lnTo>
                <a:lnTo>
                  <a:pt x="405917" y="376948"/>
                </a:lnTo>
                <a:lnTo>
                  <a:pt x="489140" y="3951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08" name="Google Shape;1408;p103"/>
          <p:cNvSpPr txBox="1"/>
          <p:nvPr/>
        </p:nvSpPr>
        <p:spPr>
          <a:xfrm>
            <a:off x="1141809" y="3029075"/>
            <a:ext cx="875400" cy="2400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03"/>
          <p:cNvSpPr txBox="1"/>
          <p:nvPr/>
        </p:nvSpPr>
        <p:spPr>
          <a:xfrm>
            <a:off x="1730673" y="2330553"/>
            <a:ext cx="428100" cy="2409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25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103"/>
          <p:cNvSpPr txBox="1"/>
          <p:nvPr/>
        </p:nvSpPr>
        <p:spPr>
          <a:xfrm>
            <a:off x="1730673" y="3728029"/>
            <a:ext cx="428100" cy="2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03"/>
          <p:cNvSpPr/>
          <p:nvPr/>
        </p:nvSpPr>
        <p:spPr>
          <a:xfrm>
            <a:off x="1576930" y="2657293"/>
            <a:ext cx="368141" cy="374333"/>
          </a:xfrm>
          <a:custGeom>
            <a:rect b="b" l="l" r="r" t="t"/>
            <a:pathLst>
              <a:path extrusionOk="0" h="499110" w="490855">
                <a:moveTo>
                  <a:pt x="433469" y="51031"/>
                </a:moveTo>
                <a:lnTo>
                  <a:pt x="0" y="492366"/>
                </a:lnTo>
                <a:lnTo>
                  <a:pt x="6794" y="499046"/>
                </a:lnTo>
                <a:lnTo>
                  <a:pt x="440261" y="57702"/>
                </a:lnTo>
                <a:lnTo>
                  <a:pt x="433469" y="51031"/>
                </a:lnTo>
                <a:close/>
              </a:path>
              <a:path extrusionOk="0" h="499110" w="490855">
                <a:moveTo>
                  <a:pt x="476685" y="41973"/>
                </a:moveTo>
                <a:lnTo>
                  <a:pt x="442366" y="41973"/>
                </a:lnTo>
                <a:lnTo>
                  <a:pt x="449160" y="48641"/>
                </a:lnTo>
                <a:lnTo>
                  <a:pt x="440261" y="57702"/>
                </a:lnTo>
                <a:lnTo>
                  <a:pt x="464045" y="81064"/>
                </a:lnTo>
                <a:lnTo>
                  <a:pt x="476685" y="41973"/>
                </a:lnTo>
                <a:close/>
              </a:path>
              <a:path extrusionOk="0" h="499110" w="490855">
                <a:moveTo>
                  <a:pt x="442366" y="41973"/>
                </a:moveTo>
                <a:lnTo>
                  <a:pt x="433469" y="51031"/>
                </a:lnTo>
                <a:lnTo>
                  <a:pt x="440261" y="57702"/>
                </a:lnTo>
                <a:lnTo>
                  <a:pt x="449160" y="48641"/>
                </a:lnTo>
                <a:lnTo>
                  <a:pt x="442366" y="41973"/>
                </a:lnTo>
                <a:close/>
              </a:path>
              <a:path extrusionOk="0" h="499110" w="490855">
                <a:moveTo>
                  <a:pt x="490258" y="0"/>
                </a:moveTo>
                <a:lnTo>
                  <a:pt x="409676" y="27660"/>
                </a:lnTo>
                <a:lnTo>
                  <a:pt x="433469" y="51031"/>
                </a:lnTo>
                <a:lnTo>
                  <a:pt x="442366" y="41973"/>
                </a:lnTo>
                <a:lnTo>
                  <a:pt x="476685" y="41973"/>
                </a:lnTo>
                <a:lnTo>
                  <a:pt x="4902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12" name="Google Shape;1412;p103"/>
          <p:cNvSpPr/>
          <p:nvPr/>
        </p:nvSpPr>
        <p:spPr>
          <a:xfrm>
            <a:off x="1576930" y="3353314"/>
            <a:ext cx="368141" cy="374809"/>
          </a:xfrm>
          <a:custGeom>
            <a:rect b="b" l="l" r="r" t="t"/>
            <a:pathLst>
              <a:path extrusionOk="0" h="499745" w="490855">
                <a:moveTo>
                  <a:pt x="433501" y="448557"/>
                </a:moveTo>
                <a:lnTo>
                  <a:pt x="409702" y="471906"/>
                </a:lnTo>
                <a:lnTo>
                  <a:pt x="490258" y="499618"/>
                </a:lnTo>
                <a:lnTo>
                  <a:pt x="476705" y="457619"/>
                </a:lnTo>
                <a:lnTo>
                  <a:pt x="442391" y="457619"/>
                </a:lnTo>
                <a:lnTo>
                  <a:pt x="433501" y="448557"/>
                </a:lnTo>
                <a:close/>
              </a:path>
              <a:path extrusionOk="0" h="499745" w="490855">
                <a:moveTo>
                  <a:pt x="440296" y="441890"/>
                </a:moveTo>
                <a:lnTo>
                  <a:pt x="433501" y="448557"/>
                </a:lnTo>
                <a:lnTo>
                  <a:pt x="442391" y="457619"/>
                </a:lnTo>
                <a:lnTo>
                  <a:pt x="449186" y="450951"/>
                </a:lnTo>
                <a:lnTo>
                  <a:pt x="440296" y="441890"/>
                </a:lnTo>
                <a:close/>
              </a:path>
              <a:path extrusionOk="0" h="499745" w="490855">
                <a:moveTo>
                  <a:pt x="464096" y="418541"/>
                </a:moveTo>
                <a:lnTo>
                  <a:pt x="440296" y="441890"/>
                </a:lnTo>
                <a:lnTo>
                  <a:pt x="449186" y="450951"/>
                </a:lnTo>
                <a:lnTo>
                  <a:pt x="442391" y="457619"/>
                </a:lnTo>
                <a:lnTo>
                  <a:pt x="476705" y="457619"/>
                </a:lnTo>
                <a:lnTo>
                  <a:pt x="464096" y="418541"/>
                </a:lnTo>
                <a:close/>
              </a:path>
              <a:path extrusionOk="0" h="499745" w="490855">
                <a:moveTo>
                  <a:pt x="6794" y="0"/>
                </a:moveTo>
                <a:lnTo>
                  <a:pt x="0" y="6667"/>
                </a:lnTo>
                <a:lnTo>
                  <a:pt x="433501" y="448557"/>
                </a:lnTo>
                <a:lnTo>
                  <a:pt x="440296" y="441890"/>
                </a:lnTo>
                <a:lnTo>
                  <a:pt x="679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13" name="Google Shape;1413;p103"/>
          <p:cNvSpPr txBox="1"/>
          <p:nvPr/>
        </p:nvSpPr>
        <p:spPr>
          <a:xfrm>
            <a:off x="1787261" y="20913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03"/>
          <p:cNvSpPr txBox="1"/>
          <p:nvPr/>
        </p:nvSpPr>
        <p:spPr>
          <a:xfrm>
            <a:off x="1787261" y="40801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103"/>
          <p:cNvSpPr txBox="1"/>
          <p:nvPr/>
        </p:nvSpPr>
        <p:spPr>
          <a:xfrm>
            <a:off x="2718482" y="325716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3"/>
          <p:cNvSpPr txBox="1"/>
          <p:nvPr/>
        </p:nvSpPr>
        <p:spPr>
          <a:xfrm>
            <a:off x="2718482" y="42630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03"/>
          <p:cNvSpPr txBox="1"/>
          <p:nvPr/>
        </p:nvSpPr>
        <p:spPr>
          <a:xfrm>
            <a:off x="2718482" y="186270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-1.7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3"/>
          <p:cNvSpPr txBox="1"/>
          <p:nvPr/>
        </p:nvSpPr>
        <p:spPr>
          <a:xfrm>
            <a:off x="2718482" y="2852546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3809762" y="264451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3809762" y="1638679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3809762" y="4057267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3809762" y="306057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-2.9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4955619" y="3362324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4955619" y="2073019"/>
            <a:ext cx="28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3"/>
          <p:cNvSpPr txBox="1"/>
          <p:nvPr/>
        </p:nvSpPr>
        <p:spPr>
          <a:xfrm>
            <a:off x="4955619" y="1092325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3"/>
          <p:cNvSpPr txBox="1"/>
          <p:nvPr/>
        </p:nvSpPr>
        <p:spPr>
          <a:xfrm>
            <a:off x="6146445" y="1967866"/>
            <a:ext cx="2886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-4.5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-3.7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3"/>
          <p:cNvSpPr txBox="1"/>
          <p:nvPr/>
        </p:nvSpPr>
        <p:spPr>
          <a:xfrm>
            <a:off x="6146445" y="3364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3"/>
          <p:cNvSpPr txBox="1"/>
          <p:nvPr/>
        </p:nvSpPr>
        <p:spPr>
          <a:xfrm>
            <a:off x="6146445" y="107861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-4.8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3"/>
          <p:cNvSpPr txBox="1"/>
          <p:nvPr/>
        </p:nvSpPr>
        <p:spPr>
          <a:xfrm>
            <a:off x="7315819" y="1718692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3"/>
          <p:cNvSpPr txBox="1"/>
          <p:nvPr/>
        </p:nvSpPr>
        <p:spPr>
          <a:xfrm>
            <a:off x="7315819" y="2692528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-4.6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3"/>
          <p:cNvSpPr txBox="1"/>
          <p:nvPr/>
        </p:nvSpPr>
        <p:spPr>
          <a:xfrm>
            <a:off x="7315819" y="3085721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-5.0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3"/>
          <p:cNvSpPr txBox="1"/>
          <p:nvPr/>
        </p:nvSpPr>
        <p:spPr>
          <a:xfrm>
            <a:off x="7315819" y="4050413"/>
            <a:ext cx="288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-5.3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3"/>
          <p:cNvSpPr txBox="1"/>
          <p:nvPr/>
        </p:nvSpPr>
        <p:spPr>
          <a:xfrm>
            <a:off x="5035934" y="4720768"/>
            <a:ext cx="2830200" cy="22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Backtrack to obtain the full hypothesis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103"/>
          <p:cNvSpPr txBox="1"/>
          <p:nvPr>
            <p:ph type="title"/>
          </p:nvPr>
        </p:nvSpPr>
        <p:spPr>
          <a:xfrm>
            <a:off x="363774" y="93950"/>
            <a:ext cx="5974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5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example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5" name="Google Shape;143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73" y="567505"/>
            <a:ext cx="3763024" cy="56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03"/>
          <p:cNvSpPr txBox="1"/>
          <p:nvPr/>
        </p:nvSpPr>
        <p:spPr>
          <a:xfrm>
            <a:off x="318700" y="621300"/>
            <a:ext cx="28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size = k = 2.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Blue numbers =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4"/>
          <p:cNvSpPr txBox="1"/>
          <p:nvPr>
            <p:ph type="title"/>
          </p:nvPr>
        </p:nvSpPr>
        <p:spPr>
          <a:xfrm>
            <a:off x="363775" y="200025"/>
            <a:ext cx="6164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stopping criterion</a:t>
            </a:r>
            <a:endParaRPr/>
          </a:p>
        </p:txBody>
      </p:sp>
      <p:sp>
        <p:nvSpPr>
          <p:cNvPr id="1442" name="Google Shape;1442;p104"/>
          <p:cNvSpPr txBox="1"/>
          <p:nvPr/>
        </p:nvSpPr>
        <p:spPr>
          <a:xfrm>
            <a:off x="363775" y="804300"/>
            <a:ext cx="8021700" cy="3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greedy decoding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usually we decode until the model produces an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&lt;END&gt; token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example: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&lt;START&gt; he hit me with a pie &lt;END&gt;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25400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beam search decoding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different hypotheses may produce &lt;END&gt; tokens on 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timesteps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hypothesis produces &lt;END&gt;, that hypothesis is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 it aside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continue exploring other hypotheses via beam search.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we continue beam search until: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reach timestep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(where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some pre-defined cutoff), 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at least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 hypotheses (where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pre-defined cutoff)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05"/>
          <p:cNvSpPr txBox="1"/>
          <p:nvPr>
            <p:ph type="title"/>
          </p:nvPr>
        </p:nvSpPr>
        <p:spPr>
          <a:xfrm>
            <a:off x="363775" y="200025"/>
            <a:ext cx="5879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 decoding: finishing up</a:t>
            </a:r>
            <a:endParaRPr/>
          </a:p>
        </p:txBody>
      </p:sp>
      <p:sp>
        <p:nvSpPr>
          <p:cNvPr id="1448" name="Google Shape;1448;p105"/>
          <p:cNvSpPr txBox="1"/>
          <p:nvPr/>
        </p:nvSpPr>
        <p:spPr>
          <a:xfrm>
            <a:off x="363774" y="806575"/>
            <a:ext cx="72276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have our list of completed hypotheses.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to select top one with highest score?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500"/>
              <a:buFont typeface="Times New Roman"/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Each hypothesis                    on our list has a score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105"/>
          <p:cNvSpPr txBox="1"/>
          <p:nvPr/>
        </p:nvSpPr>
        <p:spPr>
          <a:xfrm>
            <a:off x="363776" y="3168015"/>
            <a:ext cx="5510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with this: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hypotheses have lower scores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05"/>
          <p:cNvSpPr txBox="1"/>
          <p:nvPr/>
        </p:nvSpPr>
        <p:spPr>
          <a:xfrm>
            <a:off x="363776" y="3835526"/>
            <a:ext cx="57798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Fix: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Normalize by length. Use this to select top one instead: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1" name="Google Shape;145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33" y="2244090"/>
            <a:ext cx="5931684" cy="54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1097" y="1956477"/>
            <a:ext cx="913048" cy="15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705" y="4205519"/>
            <a:ext cx="2865016" cy="6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6"/>
          <p:cNvSpPr txBox="1"/>
          <p:nvPr>
            <p:ph type="title"/>
          </p:nvPr>
        </p:nvSpPr>
        <p:spPr>
          <a:xfrm>
            <a:off x="363773" y="200025"/>
            <a:ext cx="5603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</a:rPr>
              <a:t>Advantages </a:t>
            </a:r>
            <a:r>
              <a:rPr lang="en"/>
              <a:t>of NMT</a:t>
            </a:r>
            <a:endParaRPr/>
          </a:p>
        </p:txBody>
      </p:sp>
      <p:sp>
        <p:nvSpPr>
          <p:cNvPr id="1459" name="Google Shape;1459;p106"/>
          <p:cNvSpPr txBox="1"/>
          <p:nvPr/>
        </p:nvSpPr>
        <p:spPr>
          <a:xfrm>
            <a:off x="363774" y="863725"/>
            <a:ext cx="72423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Compared to SMT, NMT has many </a:t>
            </a:r>
            <a:r>
              <a:rPr lang="e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advantages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b="0" i="0" lang="en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fluent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Better use of </a:t>
            </a:r>
            <a:r>
              <a:rPr b="0" i="0" lang="en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Better use of </a:t>
            </a:r>
            <a:r>
              <a:rPr b="0" i="0" lang="en" sz="17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phrase similarities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100"/>
              <a:buFont typeface="Times New Roman"/>
              <a:buNone/>
            </a:pPr>
            <a:r>
              <a:t/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single neural network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be optimized end-to-end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No subcomponents to be individually optimized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100"/>
              <a:buFont typeface="Times New Roman"/>
              <a:buNone/>
            </a:pPr>
            <a:r>
              <a:t/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Requires much </a:t>
            </a:r>
            <a:r>
              <a:rPr lang="e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less human engineering effort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No feature engineering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b="0" i="0" lang="en" sz="1700" u="none" cap="none" strike="noStrike">
                <a:latin typeface="Calibri"/>
                <a:ea typeface="Calibri"/>
                <a:cs typeface="Calibri"/>
                <a:sym typeface="Calibri"/>
              </a:rPr>
              <a:t>Same method for all language pairs</a:t>
            </a:r>
            <a:endParaRPr b="0" i="0" sz="17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7"/>
          <p:cNvSpPr txBox="1"/>
          <p:nvPr>
            <p:ph type="title"/>
          </p:nvPr>
        </p:nvSpPr>
        <p:spPr>
          <a:xfrm>
            <a:off x="363774" y="200025"/>
            <a:ext cx="6010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Disadvantages </a:t>
            </a:r>
            <a:r>
              <a:rPr lang="en"/>
              <a:t>of NMT?</a:t>
            </a:r>
            <a:endParaRPr/>
          </a:p>
        </p:txBody>
      </p:sp>
      <p:sp>
        <p:nvSpPr>
          <p:cNvPr id="1465" name="Google Shape;1465;p107"/>
          <p:cNvSpPr txBox="1"/>
          <p:nvPr/>
        </p:nvSpPr>
        <p:spPr>
          <a:xfrm>
            <a:off x="363776" y="863726"/>
            <a:ext cx="66513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Compared to SMT: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NMT is </a:t>
            </a: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less interpretable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Hard to debug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100"/>
              <a:buFont typeface="Times New Roman"/>
              <a:buNone/>
            </a:pPr>
            <a:r>
              <a:t/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NMT is </a:t>
            </a: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difficult to control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For example, can’t easily specify rules or guidelines for translation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Safety concerns!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8"/>
          <p:cNvSpPr txBox="1"/>
          <p:nvPr>
            <p:ph type="title"/>
          </p:nvPr>
        </p:nvSpPr>
        <p:spPr>
          <a:xfrm>
            <a:off x="363775" y="200025"/>
            <a:ext cx="6936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evaluate Machine Translation?</a:t>
            </a:r>
            <a:endParaRPr/>
          </a:p>
        </p:txBody>
      </p:sp>
      <p:sp>
        <p:nvSpPr>
          <p:cNvPr id="1471" name="Google Shape;1471;p108"/>
          <p:cNvSpPr txBox="1"/>
          <p:nvPr/>
        </p:nvSpPr>
        <p:spPr>
          <a:xfrm>
            <a:off x="363776" y="863726"/>
            <a:ext cx="3665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BLEU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ingual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valuation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nderstudy)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08"/>
          <p:cNvSpPr txBox="1"/>
          <p:nvPr/>
        </p:nvSpPr>
        <p:spPr>
          <a:xfrm>
            <a:off x="363776" y="1528952"/>
            <a:ext cx="8177700" cy="29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-254000" lvl="0" marL="266700" marR="36830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BLEU compares the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machine-written translation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one or several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human-written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translation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(s), and computes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similarity score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on: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-gram precision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(usually for 1, 2, 3 and 4-grams)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a penalty for too-short system translations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BLEU is </a:t>
            </a:r>
            <a:r>
              <a:rPr lang="en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useful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imperfect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There are many valid ways to translate a sentence</a:t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So a </a:t>
            </a:r>
            <a:r>
              <a:rPr b="0" i="0" lang="en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translation can get a </a:t>
            </a:r>
            <a:r>
              <a:rPr b="0" i="0" lang="en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poor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BLEU score because it has low </a:t>
            </a:r>
            <a:r>
              <a:rPr b="0" i="1" lang="en" sz="1800" u="none" cap="none" strike="noStrike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-gram overlap  with the human translation </a:t>
            </a:r>
            <a:r>
              <a:rPr b="0" i="0" lang="en" sz="1800" u="none" cap="none" strike="noStrike"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b="0" i="0" sz="1800" u="none" cap="none" strike="noStrike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73" name="Google Shape;1473;p108"/>
          <p:cNvSpPr txBox="1"/>
          <p:nvPr/>
        </p:nvSpPr>
        <p:spPr>
          <a:xfrm>
            <a:off x="1769363" y="4845940"/>
            <a:ext cx="63429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Source: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”BLEU: a Method for Automatic Evaluation of Machine Translation", Papineni et al, 2002. </a:t>
            </a:r>
            <a:r>
              <a:rPr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http://aclweb.org/anthology/P02-1040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09"/>
          <p:cNvSpPr txBox="1"/>
          <p:nvPr>
            <p:ph type="title"/>
          </p:nvPr>
        </p:nvSpPr>
        <p:spPr>
          <a:xfrm>
            <a:off x="363774" y="200025"/>
            <a:ext cx="6681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is Machine Translation solved?</a:t>
            </a:r>
            <a:endParaRPr/>
          </a:p>
        </p:txBody>
      </p:sp>
      <p:sp>
        <p:nvSpPr>
          <p:cNvPr id="1479" name="Google Shape;1479;p109"/>
          <p:cNvSpPr txBox="1"/>
          <p:nvPr/>
        </p:nvSpPr>
        <p:spPr>
          <a:xfrm>
            <a:off x="363774" y="806575"/>
            <a:ext cx="78906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Nope!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Many difficulties remain: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Out-of-vocabulary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mismatch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train and test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Maintaining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longer text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Low-resource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language pairs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Failures to accurately capture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meaning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Pronoun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(or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pronoun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09"/>
          <p:cNvSpPr txBox="1"/>
          <p:nvPr/>
        </p:nvSpPr>
        <p:spPr>
          <a:xfrm>
            <a:off x="2999975" y="4547234"/>
            <a:ext cx="471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Calibri"/>
                <a:ea typeface="Calibri"/>
                <a:cs typeface="Calibri"/>
                <a:sym typeface="Calibri"/>
              </a:rPr>
              <a:t>Further reading: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Has AI surpassed humans at translation? Not even close!”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https://www.skynettoday.com/editorials/state_of_nmt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0"/>
          <p:cNvSpPr txBox="1"/>
          <p:nvPr>
            <p:ph type="title"/>
          </p:nvPr>
        </p:nvSpPr>
        <p:spPr>
          <a:xfrm>
            <a:off x="363774" y="200025"/>
            <a:ext cx="6965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is Machine Translation solved?</a:t>
            </a:r>
            <a:endParaRPr/>
          </a:p>
        </p:txBody>
      </p:sp>
      <p:sp>
        <p:nvSpPr>
          <p:cNvPr id="1486" name="Google Shape;1486;p110"/>
          <p:cNvSpPr txBox="1"/>
          <p:nvPr/>
        </p:nvSpPr>
        <p:spPr>
          <a:xfrm>
            <a:off x="363774" y="806575"/>
            <a:ext cx="5421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Nope!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sense</a:t>
            </a:r>
            <a:r>
              <a:rPr lang="en" sz="1800">
                <a:solidFill>
                  <a:srgbClr val="FF30E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is still hard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7" name="Google Shape;148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468" y="1628999"/>
            <a:ext cx="5033551" cy="141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534" y="3110865"/>
            <a:ext cx="1260281" cy="151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4303" y="3164104"/>
            <a:ext cx="1477336" cy="14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10"/>
          <p:cNvSpPr txBox="1"/>
          <p:nvPr/>
        </p:nvSpPr>
        <p:spPr>
          <a:xfrm>
            <a:off x="6274870" y="3424047"/>
            <a:ext cx="284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5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11"/>
          <p:cNvSpPr txBox="1"/>
          <p:nvPr>
            <p:ph type="title"/>
          </p:nvPr>
        </p:nvSpPr>
        <p:spPr>
          <a:xfrm>
            <a:off x="363774" y="200025"/>
            <a:ext cx="6499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is Machine Translation solved?</a:t>
            </a:r>
            <a:endParaRPr/>
          </a:p>
        </p:txBody>
      </p:sp>
      <p:sp>
        <p:nvSpPr>
          <p:cNvPr id="1496" name="Google Shape;1496;p111"/>
          <p:cNvSpPr txBox="1"/>
          <p:nvPr/>
        </p:nvSpPr>
        <p:spPr>
          <a:xfrm>
            <a:off x="362664" y="765429"/>
            <a:ext cx="3622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50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Nope!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NMT picks up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biases</a:t>
            </a:r>
            <a:r>
              <a:rPr lang="en" sz="1800">
                <a:solidFill>
                  <a:srgbClr val="FF30E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 training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7" name="Google Shape;1497;p111"/>
          <p:cNvGrpSpPr/>
          <p:nvPr/>
        </p:nvGrpSpPr>
        <p:grpSpPr>
          <a:xfrm>
            <a:off x="1489471" y="1621288"/>
            <a:ext cx="6062663" cy="2034663"/>
            <a:chOff x="1985962" y="2161717"/>
            <a:chExt cx="8083550" cy="2712884"/>
          </a:xfrm>
        </p:grpSpPr>
        <p:pic>
          <p:nvPicPr>
            <p:cNvPr id="1498" name="Google Shape;1498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5962" y="2161717"/>
              <a:ext cx="8083550" cy="220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11"/>
            <p:cNvSpPr/>
            <p:nvPr/>
          </p:nvSpPr>
          <p:spPr>
            <a:xfrm>
              <a:off x="3522408" y="3634447"/>
              <a:ext cx="85725" cy="1240154"/>
            </a:xfrm>
            <a:custGeom>
              <a:rect b="b" l="l" r="r" t="t"/>
              <a:pathLst>
                <a:path extrusionOk="0" h="1240154" w="85725">
                  <a:moveTo>
                    <a:pt x="57150" y="71437"/>
                  </a:moveTo>
                  <a:lnTo>
                    <a:pt x="28575" y="71437"/>
                  </a:lnTo>
                  <a:lnTo>
                    <a:pt x="28575" y="1239762"/>
                  </a:lnTo>
                  <a:lnTo>
                    <a:pt x="57150" y="1239762"/>
                  </a:lnTo>
                  <a:lnTo>
                    <a:pt x="57150" y="71437"/>
                  </a:lnTo>
                  <a:close/>
                </a:path>
                <a:path extrusionOk="0" h="1240154" w="85725">
                  <a:moveTo>
                    <a:pt x="42862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437"/>
                  </a:lnTo>
                  <a:lnTo>
                    <a:pt x="78581" y="71437"/>
                  </a:lnTo>
                  <a:lnTo>
                    <a:pt x="42862" y="0"/>
                  </a:lnTo>
                  <a:close/>
                </a:path>
                <a:path extrusionOk="0" h="1240154" w="85725">
                  <a:moveTo>
                    <a:pt x="78581" y="71437"/>
                  </a:moveTo>
                  <a:lnTo>
                    <a:pt x="57150" y="7143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81" y="71437"/>
                  </a:lnTo>
                  <a:close/>
                </a:path>
              </a:pathLst>
            </a:custGeom>
            <a:solidFill>
              <a:srgbClr val="5D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500" name="Google Shape;1500;p111"/>
          <p:cNvSpPr txBox="1"/>
          <p:nvPr/>
        </p:nvSpPr>
        <p:spPr>
          <a:xfrm>
            <a:off x="2160384" y="4741544"/>
            <a:ext cx="5538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https://hackernoon.com/bias-sexist-or-this-is-the-way-it-should-be-ce1f7c8c683c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11"/>
          <p:cNvSpPr txBox="1"/>
          <p:nvPr/>
        </p:nvSpPr>
        <p:spPr>
          <a:xfrm>
            <a:off x="1833932" y="3670175"/>
            <a:ext cx="2784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Didn’t specify gender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/>
          <p:nvPr/>
        </p:nvSpPr>
        <p:spPr>
          <a:xfrm>
            <a:off x="4284508" y="1771668"/>
            <a:ext cx="2868300" cy="115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7"/>
          <p:cNvSpPr/>
          <p:nvPr/>
        </p:nvSpPr>
        <p:spPr>
          <a:xfrm>
            <a:off x="4284508" y="3677147"/>
            <a:ext cx="3064200" cy="89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7"/>
          <p:cNvSpPr txBox="1"/>
          <p:nvPr/>
        </p:nvSpPr>
        <p:spPr>
          <a:xfrm>
            <a:off x="354250" y="737235"/>
            <a:ext cx="8073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We have a sequence of inputs 𝑥</a:t>
            </a:r>
            <a:r>
              <a:rPr baseline="30000" lang="en" sz="1700">
                <a:latin typeface="Calibri"/>
                <a:ea typeface="Calibri"/>
                <a:cs typeface="Calibri"/>
                <a:sym typeface="Calibri"/>
              </a:rPr>
              <a:t>(")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, and we will compute a sequence of hidden states ℎ</a:t>
            </a:r>
            <a:r>
              <a:rPr baseline="30000" lang="en" sz="1700">
                <a:latin typeface="Calibri"/>
                <a:ea typeface="Calibri"/>
                <a:cs typeface="Calibri"/>
                <a:sym typeface="Calibri"/>
              </a:rPr>
              <a:t>(")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and cell states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344725" y="974978"/>
            <a:ext cx="1588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𝑐</a:t>
            </a:r>
            <a:r>
              <a:rPr baseline="30000" lang="en" sz="1700">
                <a:latin typeface="Calibri"/>
                <a:ea typeface="Calibri"/>
                <a:cs typeface="Calibri"/>
                <a:sym typeface="Calibri"/>
              </a:rPr>
              <a:t>(")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. On timestep </a:t>
            </a: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7"/>
          <p:cNvSpPr txBox="1"/>
          <p:nvPr>
            <p:ph type="title"/>
          </p:nvPr>
        </p:nvSpPr>
        <p:spPr>
          <a:xfrm>
            <a:off x="363775" y="200025"/>
            <a:ext cx="6885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(LSTM)</a:t>
            </a:r>
            <a:endParaRPr/>
          </a:p>
        </p:txBody>
      </p:sp>
      <p:sp>
        <p:nvSpPr>
          <p:cNvPr id="508" name="Google Shape;508;p67"/>
          <p:cNvSpPr txBox="1"/>
          <p:nvPr/>
        </p:nvSpPr>
        <p:spPr>
          <a:xfrm rot="-5400000">
            <a:off x="6553357" y="3029176"/>
            <a:ext cx="23379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All these are vectors of same length </a:t>
            </a:r>
            <a:r>
              <a:rPr i="1" lang="en" sz="12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7"/>
          <p:cNvSpPr/>
          <p:nvPr/>
        </p:nvSpPr>
        <p:spPr>
          <a:xfrm>
            <a:off x="7356124" y="1657345"/>
            <a:ext cx="288131" cy="2929890"/>
          </a:xfrm>
          <a:custGeom>
            <a:rect b="b" l="l" r="r" t="t"/>
            <a:pathLst>
              <a:path extrusionOk="0" h="3906520" w="384175">
                <a:moveTo>
                  <a:pt x="4" y="0"/>
                </a:moveTo>
                <a:lnTo>
                  <a:pt x="60717" y="5043"/>
                </a:lnTo>
                <a:lnTo>
                  <a:pt x="113446" y="19086"/>
                </a:lnTo>
                <a:lnTo>
                  <a:pt x="155027" y="40500"/>
                </a:lnTo>
                <a:lnTo>
                  <a:pt x="182295" y="67654"/>
                </a:lnTo>
                <a:lnTo>
                  <a:pt x="192088" y="98920"/>
                </a:lnTo>
                <a:lnTo>
                  <a:pt x="192084" y="1854091"/>
                </a:lnTo>
                <a:lnTo>
                  <a:pt x="201876" y="1885356"/>
                </a:lnTo>
                <a:lnTo>
                  <a:pt x="229145" y="1912511"/>
                </a:lnTo>
                <a:lnTo>
                  <a:pt x="270725" y="1933924"/>
                </a:lnTo>
                <a:lnTo>
                  <a:pt x="323454" y="1947967"/>
                </a:lnTo>
                <a:lnTo>
                  <a:pt x="384168" y="1953011"/>
                </a:lnTo>
                <a:lnTo>
                  <a:pt x="323454" y="1958053"/>
                </a:lnTo>
                <a:lnTo>
                  <a:pt x="270725" y="1972094"/>
                </a:lnTo>
                <a:lnTo>
                  <a:pt x="229145" y="1993506"/>
                </a:lnTo>
                <a:lnTo>
                  <a:pt x="201876" y="2020661"/>
                </a:lnTo>
                <a:lnTo>
                  <a:pt x="192084" y="2051931"/>
                </a:lnTo>
                <a:lnTo>
                  <a:pt x="192084" y="3807093"/>
                </a:lnTo>
                <a:lnTo>
                  <a:pt x="182291" y="3838359"/>
                </a:lnTo>
                <a:lnTo>
                  <a:pt x="155023" y="3865513"/>
                </a:lnTo>
                <a:lnTo>
                  <a:pt x="113442" y="3886926"/>
                </a:lnTo>
                <a:lnTo>
                  <a:pt x="60713" y="3900969"/>
                </a:lnTo>
                <a:lnTo>
                  <a:pt x="0" y="3906012"/>
                </a:lnTo>
              </a:path>
            </a:pathLst>
          </a:custGeom>
          <a:noFill/>
          <a:ln cap="flat" cmpd="sng" w="19050">
            <a:solidFill>
              <a:srgbClr val="E98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1470764" y="1283284"/>
            <a:ext cx="2507400" cy="4368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63500" marR="2032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Forget gate:</a:t>
            </a:r>
            <a:r>
              <a:rPr b="1"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controls what is kept vs  forgotten, from previous cell state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7"/>
          <p:cNvSpPr/>
          <p:nvPr/>
        </p:nvSpPr>
        <p:spPr>
          <a:xfrm>
            <a:off x="3972563" y="1498196"/>
            <a:ext cx="280988" cy="358616"/>
          </a:xfrm>
          <a:custGeom>
            <a:rect b="b" l="l" r="r" t="t"/>
            <a:pathLst>
              <a:path extrusionOk="0" h="478155" w="374650">
                <a:moveTo>
                  <a:pt x="319815" y="423504"/>
                </a:moveTo>
                <a:lnTo>
                  <a:pt x="297243" y="441032"/>
                </a:lnTo>
                <a:lnTo>
                  <a:pt x="374078" y="477850"/>
                </a:lnTo>
                <a:lnTo>
                  <a:pt x="365248" y="433539"/>
                </a:lnTo>
                <a:lnTo>
                  <a:pt x="327609" y="433539"/>
                </a:lnTo>
                <a:lnTo>
                  <a:pt x="319815" y="423504"/>
                </a:lnTo>
                <a:close/>
              </a:path>
              <a:path extrusionOk="0" h="478155" w="374650">
                <a:moveTo>
                  <a:pt x="334864" y="411819"/>
                </a:moveTo>
                <a:lnTo>
                  <a:pt x="319815" y="423504"/>
                </a:lnTo>
                <a:lnTo>
                  <a:pt x="327609" y="433539"/>
                </a:lnTo>
                <a:lnTo>
                  <a:pt x="342658" y="421855"/>
                </a:lnTo>
                <a:lnTo>
                  <a:pt x="334864" y="411819"/>
                </a:lnTo>
                <a:close/>
              </a:path>
              <a:path extrusionOk="0" h="478155" w="374650">
                <a:moveTo>
                  <a:pt x="357428" y="394296"/>
                </a:moveTo>
                <a:lnTo>
                  <a:pt x="334864" y="411819"/>
                </a:lnTo>
                <a:lnTo>
                  <a:pt x="342658" y="421855"/>
                </a:lnTo>
                <a:lnTo>
                  <a:pt x="327609" y="433539"/>
                </a:lnTo>
                <a:lnTo>
                  <a:pt x="365248" y="433539"/>
                </a:lnTo>
                <a:lnTo>
                  <a:pt x="357428" y="394296"/>
                </a:lnTo>
                <a:close/>
              </a:path>
              <a:path extrusionOk="0" h="478155" w="374650">
                <a:moveTo>
                  <a:pt x="15049" y="0"/>
                </a:moveTo>
                <a:lnTo>
                  <a:pt x="0" y="11684"/>
                </a:lnTo>
                <a:lnTo>
                  <a:pt x="319815" y="423504"/>
                </a:lnTo>
                <a:lnTo>
                  <a:pt x="334864" y="411819"/>
                </a:lnTo>
                <a:lnTo>
                  <a:pt x="15049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7"/>
          <p:cNvSpPr txBox="1"/>
          <p:nvPr/>
        </p:nvSpPr>
        <p:spPr>
          <a:xfrm>
            <a:off x="1470764" y="1858765"/>
            <a:ext cx="2507400" cy="4377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3350">
            <a:spAutoFit/>
          </a:bodyPr>
          <a:lstStyle/>
          <a:p>
            <a:pPr indent="0" lvl="0" marL="63500" marR="1143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Input gate:</a:t>
            </a:r>
            <a:r>
              <a:rPr b="1"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controls what parts of the  new cell content are written to cell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7"/>
          <p:cNvSpPr/>
          <p:nvPr/>
        </p:nvSpPr>
        <p:spPr>
          <a:xfrm>
            <a:off x="3973030" y="2073145"/>
            <a:ext cx="255746" cy="269081"/>
          </a:xfrm>
          <a:custGeom>
            <a:rect b="b" l="l" r="r" t="t"/>
            <a:pathLst>
              <a:path extrusionOk="0" h="358775" w="340995">
                <a:moveTo>
                  <a:pt x="281376" y="309645"/>
                </a:moveTo>
                <a:lnTo>
                  <a:pt x="260654" y="329311"/>
                </a:lnTo>
                <a:lnTo>
                  <a:pt x="340741" y="358355"/>
                </a:lnTo>
                <a:lnTo>
                  <a:pt x="328714" y="318858"/>
                </a:lnTo>
                <a:lnTo>
                  <a:pt x="290118" y="318858"/>
                </a:lnTo>
                <a:lnTo>
                  <a:pt x="281376" y="309645"/>
                </a:lnTo>
                <a:close/>
              </a:path>
              <a:path extrusionOk="0" h="358775" w="340995">
                <a:moveTo>
                  <a:pt x="295197" y="296530"/>
                </a:moveTo>
                <a:lnTo>
                  <a:pt x="281376" y="309645"/>
                </a:lnTo>
                <a:lnTo>
                  <a:pt x="290118" y="318858"/>
                </a:lnTo>
                <a:lnTo>
                  <a:pt x="303936" y="305739"/>
                </a:lnTo>
                <a:lnTo>
                  <a:pt x="295197" y="296530"/>
                </a:lnTo>
                <a:close/>
              </a:path>
              <a:path extrusionOk="0" h="358775" w="340995">
                <a:moveTo>
                  <a:pt x="315925" y="276859"/>
                </a:moveTo>
                <a:lnTo>
                  <a:pt x="295197" y="296530"/>
                </a:lnTo>
                <a:lnTo>
                  <a:pt x="303936" y="305739"/>
                </a:lnTo>
                <a:lnTo>
                  <a:pt x="290118" y="318858"/>
                </a:lnTo>
                <a:lnTo>
                  <a:pt x="328714" y="318858"/>
                </a:lnTo>
                <a:lnTo>
                  <a:pt x="315925" y="276859"/>
                </a:lnTo>
                <a:close/>
              </a:path>
              <a:path extrusionOk="0" h="358775" w="340995">
                <a:moveTo>
                  <a:pt x="13817" y="0"/>
                </a:moveTo>
                <a:lnTo>
                  <a:pt x="0" y="13106"/>
                </a:lnTo>
                <a:lnTo>
                  <a:pt x="281376" y="309645"/>
                </a:lnTo>
                <a:lnTo>
                  <a:pt x="295197" y="296530"/>
                </a:lnTo>
                <a:lnTo>
                  <a:pt x="13817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1470764" y="2434256"/>
            <a:ext cx="2507400" cy="3936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63500" marR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Output gate:</a:t>
            </a:r>
            <a:r>
              <a:rPr b="1"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controls what parts of  cell are output to hidden state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3975477" y="2646940"/>
            <a:ext cx="253365" cy="114776"/>
          </a:xfrm>
          <a:custGeom>
            <a:rect b="b" l="l" r="r" t="t"/>
            <a:pathLst>
              <a:path extrusionOk="0" h="153035" w="337820">
                <a:moveTo>
                  <a:pt x="263407" y="126382"/>
                </a:moveTo>
                <a:lnTo>
                  <a:pt x="252501" y="152793"/>
                </a:lnTo>
                <a:lnTo>
                  <a:pt x="337477" y="146659"/>
                </a:lnTo>
                <a:lnTo>
                  <a:pt x="324064" y="131229"/>
                </a:lnTo>
                <a:lnTo>
                  <a:pt x="275145" y="131229"/>
                </a:lnTo>
                <a:lnTo>
                  <a:pt x="263407" y="126382"/>
                </a:lnTo>
                <a:close/>
              </a:path>
              <a:path extrusionOk="0" h="153035" w="337820">
                <a:moveTo>
                  <a:pt x="270680" y="108765"/>
                </a:moveTo>
                <a:lnTo>
                  <a:pt x="263407" y="126382"/>
                </a:lnTo>
                <a:lnTo>
                  <a:pt x="275145" y="131229"/>
                </a:lnTo>
                <a:lnTo>
                  <a:pt x="282422" y="113614"/>
                </a:lnTo>
                <a:lnTo>
                  <a:pt x="270680" y="108765"/>
                </a:lnTo>
                <a:close/>
              </a:path>
              <a:path extrusionOk="0" h="153035" w="337820">
                <a:moveTo>
                  <a:pt x="281584" y="82359"/>
                </a:moveTo>
                <a:lnTo>
                  <a:pt x="270680" y="108765"/>
                </a:lnTo>
                <a:lnTo>
                  <a:pt x="282422" y="113614"/>
                </a:lnTo>
                <a:lnTo>
                  <a:pt x="275145" y="131229"/>
                </a:lnTo>
                <a:lnTo>
                  <a:pt x="324064" y="131229"/>
                </a:lnTo>
                <a:lnTo>
                  <a:pt x="281584" y="82359"/>
                </a:lnTo>
                <a:close/>
              </a:path>
              <a:path extrusionOk="0" h="153035" w="337820">
                <a:moveTo>
                  <a:pt x="7277" y="0"/>
                </a:moveTo>
                <a:lnTo>
                  <a:pt x="0" y="17614"/>
                </a:lnTo>
                <a:lnTo>
                  <a:pt x="263407" y="126382"/>
                </a:lnTo>
                <a:lnTo>
                  <a:pt x="270680" y="108765"/>
                </a:lnTo>
                <a:lnTo>
                  <a:pt x="7277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7"/>
          <p:cNvSpPr txBox="1"/>
          <p:nvPr/>
        </p:nvSpPr>
        <p:spPr>
          <a:xfrm>
            <a:off x="1470764" y="3009738"/>
            <a:ext cx="2507400" cy="4362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900">
            <a:spAutoFit/>
          </a:bodyPr>
          <a:lstStyle/>
          <a:p>
            <a:pPr indent="0" lvl="0" marL="63500" marR="4064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New cell content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: this is the new  content to be written to the cell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7"/>
          <p:cNvSpPr/>
          <p:nvPr/>
        </p:nvSpPr>
        <p:spPr>
          <a:xfrm>
            <a:off x="3971915" y="3225650"/>
            <a:ext cx="281464" cy="516254"/>
          </a:xfrm>
          <a:custGeom>
            <a:rect b="b" l="l" r="r" t="t"/>
            <a:pathLst>
              <a:path extrusionOk="0" h="688339" w="375285">
                <a:moveTo>
                  <a:pt x="330523" y="625147"/>
                </a:moveTo>
                <a:lnTo>
                  <a:pt x="305346" y="638657"/>
                </a:lnTo>
                <a:lnTo>
                  <a:pt x="374942" y="687793"/>
                </a:lnTo>
                <a:lnTo>
                  <a:pt x="373461" y="636333"/>
                </a:lnTo>
                <a:lnTo>
                  <a:pt x="336524" y="636333"/>
                </a:lnTo>
                <a:lnTo>
                  <a:pt x="330523" y="625147"/>
                </a:lnTo>
                <a:close/>
              </a:path>
              <a:path extrusionOk="0" h="688339" w="375285">
                <a:moveTo>
                  <a:pt x="347311" y="616139"/>
                </a:moveTo>
                <a:lnTo>
                  <a:pt x="330523" y="625147"/>
                </a:lnTo>
                <a:lnTo>
                  <a:pt x="336524" y="636333"/>
                </a:lnTo>
                <a:lnTo>
                  <a:pt x="353313" y="627329"/>
                </a:lnTo>
                <a:lnTo>
                  <a:pt x="347311" y="616139"/>
                </a:lnTo>
                <a:close/>
              </a:path>
              <a:path extrusionOk="0" h="688339" w="375285">
                <a:moveTo>
                  <a:pt x="372490" y="602627"/>
                </a:moveTo>
                <a:lnTo>
                  <a:pt x="347311" y="616139"/>
                </a:lnTo>
                <a:lnTo>
                  <a:pt x="353313" y="627329"/>
                </a:lnTo>
                <a:lnTo>
                  <a:pt x="336524" y="636333"/>
                </a:lnTo>
                <a:lnTo>
                  <a:pt x="373461" y="636333"/>
                </a:lnTo>
                <a:lnTo>
                  <a:pt x="372490" y="602627"/>
                </a:lnTo>
                <a:close/>
              </a:path>
              <a:path extrusionOk="0" h="688339" w="375285">
                <a:moveTo>
                  <a:pt x="16789" y="0"/>
                </a:moveTo>
                <a:lnTo>
                  <a:pt x="0" y="9004"/>
                </a:lnTo>
                <a:lnTo>
                  <a:pt x="330523" y="625147"/>
                </a:lnTo>
                <a:lnTo>
                  <a:pt x="347311" y="616139"/>
                </a:lnTo>
                <a:lnTo>
                  <a:pt x="16789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1470764" y="3585219"/>
            <a:ext cx="2507400" cy="6561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63500" marR="1270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Cell state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: erase (“forget”) some  content from last cell state, and write  (“input”) some new cell content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7"/>
          <p:cNvSpPr/>
          <p:nvPr/>
        </p:nvSpPr>
        <p:spPr>
          <a:xfrm>
            <a:off x="3973115" y="3891829"/>
            <a:ext cx="255746" cy="260032"/>
          </a:xfrm>
          <a:custGeom>
            <a:rect b="b" l="l" r="r" t="t"/>
            <a:pathLst>
              <a:path extrusionOk="0" h="346710" w="340995">
                <a:moveTo>
                  <a:pt x="280400" y="298536"/>
                </a:moveTo>
                <a:lnTo>
                  <a:pt x="260032" y="318566"/>
                </a:lnTo>
                <a:lnTo>
                  <a:pt x="340626" y="346189"/>
                </a:lnTo>
                <a:lnTo>
                  <a:pt x="328120" y="307594"/>
                </a:lnTo>
                <a:lnTo>
                  <a:pt x="289305" y="307594"/>
                </a:lnTo>
                <a:lnTo>
                  <a:pt x="280400" y="298536"/>
                </a:lnTo>
                <a:close/>
              </a:path>
              <a:path extrusionOk="0" h="346710" w="340995">
                <a:moveTo>
                  <a:pt x="293987" y="285175"/>
                </a:moveTo>
                <a:lnTo>
                  <a:pt x="280400" y="298536"/>
                </a:lnTo>
                <a:lnTo>
                  <a:pt x="289305" y="307594"/>
                </a:lnTo>
                <a:lnTo>
                  <a:pt x="302895" y="294233"/>
                </a:lnTo>
                <a:lnTo>
                  <a:pt x="293987" y="285175"/>
                </a:lnTo>
                <a:close/>
              </a:path>
              <a:path extrusionOk="0" h="346710" w="340995">
                <a:moveTo>
                  <a:pt x="314363" y="265137"/>
                </a:moveTo>
                <a:lnTo>
                  <a:pt x="293987" y="285175"/>
                </a:lnTo>
                <a:lnTo>
                  <a:pt x="302895" y="294233"/>
                </a:lnTo>
                <a:lnTo>
                  <a:pt x="289305" y="307594"/>
                </a:lnTo>
                <a:lnTo>
                  <a:pt x="328120" y="307594"/>
                </a:lnTo>
                <a:lnTo>
                  <a:pt x="314363" y="265137"/>
                </a:lnTo>
                <a:close/>
              </a:path>
              <a:path extrusionOk="0" h="346710" w="340995">
                <a:moveTo>
                  <a:pt x="13576" y="0"/>
                </a:moveTo>
                <a:lnTo>
                  <a:pt x="0" y="13360"/>
                </a:lnTo>
                <a:lnTo>
                  <a:pt x="280400" y="298536"/>
                </a:lnTo>
                <a:lnTo>
                  <a:pt x="293987" y="285175"/>
                </a:lnTo>
                <a:lnTo>
                  <a:pt x="13576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7"/>
          <p:cNvSpPr txBox="1"/>
          <p:nvPr/>
        </p:nvSpPr>
        <p:spPr>
          <a:xfrm>
            <a:off x="1470764" y="4345366"/>
            <a:ext cx="2507400" cy="3936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63500" marR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Hidden state</a:t>
            </a: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: read (“output”) some  content from the cell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3977192" y="4508522"/>
            <a:ext cx="251459" cy="63340"/>
          </a:xfrm>
          <a:custGeom>
            <a:rect b="b" l="l" r="r" t="t"/>
            <a:pathLst>
              <a:path extrusionOk="0" h="84454" w="335279">
                <a:moveTo>
                  <a:pt x="258405" y="28283"/>
                </a:moveTo>
                <a:lnTo>
                  <a:pt x="0" y="65417"/>
                </a:lnTo>
                <a:lnTo>
                  <a:pt x="2705" y="84273"/>
                </a:lnTo>
                <a:lnTo>
                  <a:pt x="261113" y="47140"/>
                </a:lnTo>
                <a:lnTo>
                  <a:pt x="258405" y="28283"/>
                </a:lnTo>
                <a:close/>
              </a:path>
              <a:path extrusionOk="0" h="84454" w="335279">
                <a:moveTo>
                  <a:pt x="333999" y="26476"/>
                </a:moveTo>
                <a:lnTo>
                  <a:pt x="270979" y="26476"/>
                </a:lnTo>
                <a:lnTo>
                  <a:pt x="273685" y="45333"/>
                </a:lnTo>
                <a:lnTo>
                  <a:pt x="261113" y="47140"/>
                </a:lnTo>
                <a:lnTo>
                  <a:pt x="265175" y="75424"/>
                </a:lnTo>
                <a:lnTo>
                  <a:pt x="335191" y="26873"/>
                </a:lnTo>
                <a:lnTo>
                  <a:pt x="333999" y="26476"/>
                </a:lnTo>
                <a:close/>
              </a:path>
              <a:path extrusionOk="0" h="84454" w="335279">
                <a:moveTo>
                  <a:pt x="270979" y="26476"/>
                </a:moveTo>
                <a:lnTo>
                  <a:pt x="258405" y="28283"/>
                </a:lnTo>
                <a:lnTo>
                  <a:pt x="261113" y="47140"/>
                </a:lnTo>
                <a:lnTo>
                  <a:pt x="273685" y="45333"/>
                </a:lnTo>
                <a:lnTo>
                  <a:pt x="270979" y="26476"/>
                </a:lnTo>
                <a:close/>
              </a:path>
              <a:path extrusionOk="0" h="84454" w="335279">
                <a:moveTo>
                  <a:pt x="254342" y="0"/>
                </a:moveTo>
                <a:lnTo>
                  <a:pt x="258405" y="28283"/>
                </a:lnTo>
                <a:lnTo>
                  <a:pt x="270979" y="26476"/>
                </a:lnTo>
                <a:lnTo>
                  <a:pt x="333999" y="26476"/>
                </a:lnTo>
                <a:lnTo>
                  <a:pt x="254342" y="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7"/>
          <p:cNvSpPr txBox="1"/>
          <p:nvPr/>
        </p:nvSpPr>
        <p:spPr>
          <a:xfrm>
            <a:off x="5261876" y="1130979"/>
            <a:ext cx="1915500" cy="4362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900">
            <a:spAutoFit/>
          </a:bodyPr>
          <a:lstStyle/>
          <a:p>
            <a:pPr indent="0" lvl="0" marL="63500" marR="1397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Sigmoid function</a:t>
            </a:r>
            <a:r>
              <a:rPr lang="en" sz="12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: all gate  values are between 0 and 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67"/>
          <p:cNvGrpSpPr/>
          <p:nvPr/>
        </p:nvGrpSpPr>
        <p:grpSpPr>
          <a:xfrm>
            <a:off x="4799104" y="1345816"/>
            <a:ext cx="468487" cy="1538248"/>
            <a:chOff x="6398805" y="1794421"/>
            <a:chExt cx="624649" cy="2050998"/>
          </a:xfrm>
        </p:grpSpPr>
        <p:sp>
          <p:nvSpPr>
            <p:cNvPr id="524" name="Google Shape;524;p67"/>
            <p:cNvSpPr/>
            <p:nvPr/>
          </p:nvSpPr>
          <p:spPr>
            <a:xfrm>
              <a:off x="6517995" y="1794421"/>
              <a:ext cx="505459" cy="629285"/>
            </a:xfrm>
            <a:custGeom>
              <a:rect b="b" l="l" r="r" t="t"/>
              <a:pathLst>
                <a:path extrusionOk="0" h="629285" w="505459">
                  <a:moveTo>
                    <a:pt x="17780" y="545922"/>
                  </a:moveTo>
                  <a:lnTo>
                    <a:pt x="0" y="629234"/>
                  </a:lnTo>
                  <a:lnTo>
                    <a:pt x="77317" y="593471"/>
                  </a:lnTo>
                  <a:lnTo>
                    <a:pt x="67426" y="585571"/>
                  </a:lnTo>
                  <a:lnTo>
                    <a:pt x="47066" y="585571"/>
                  </a:lnTo>
                  <a:lnTo>
                    <a:pt x="32181" y="573671"/>
                  </a:lnTo>
                  <a:lnTo>
                    <a:pt x="40105" y="563751"/>
                  </a:lnTo>
                  <a:lnTo>
                    <a:pt x="17780" y="545922"/>
                  </a:lnTo>
                  <a:close/>
                </a:path>
                <a:path extrusionOk="0" h="629285" w="505459">
                  <a:moveTo>
                    <a:pt x="40105" y="563751"/>
                  </a:moveTo>
                  <a:lnTo>
                    <a:pt x="32181" y="573671"/>
                  </a:lnTo>
                  <a:lnTo>
                    <a:pt x="47066" y="585571"/>
                  </a:lnTo>
                  <a:lnTo>
                    <a:pt x="54995" y="575643"/>
                  </a:lnTo>
                  <a:lnTo>
                    <a:pt x="40105" y="563751"/>
                  </a:lnTo>
                  <a:close/>
                </a:path>
                <a:path extrusionOk="0" h="629285" w="505459">
                  <a:moveTo>
                    <a:pt x="54995" y="575643"/>
                  </a:moveTo>
                  <a:lnTo>
                    <a:pt x="47066" y="585571"/>
                  </a:lnTo>
                  <a:lnTo>
                    <a:pt x="67426" y="585571"/>
                  </a:lnTo>
                  <a:lnTo>
                    <a:pt x="54995" y="575643"/>
                  </a:lnTo>
                  <a:close/>
                </a:path>
                <a:path extrusionOk="0" h="629285" w="505459">
                  <a:moveTo>
                    <a:pt x="490397" y="0"/>
                  </a:moveTo>
                  <a:lnTo>
                    <a:pt x="40105" y="563751"/>
                  </a:lnTo>
                  <a:lnTo>
                    <a:pt x="54995" y="575643"/>
                  </a:lnTo>
                  <a:lnTo>
                    <a:pt x="505282" y="11887"/>
                  </a:lnTo>
                  <a:lnTo>
                    <a:pt x="490397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7"/>
            <p:cNvSpPr/>
            <p:nvPr/>
          </p:nvSpPr>
          <p:spPr>
            <a:xfrm>
              <a:off x="6398805" y="2423655"/>
              <a:ext cx="238759" cy="1421764"/>
            </a:xfrm>
            <a:custGeom>
              <a:rect b="b" l="l" r="r" t="t"/>
              <a:pathLst>
                <a:path extrusionOk="0" h="1421764" w="238759">
                  <a:moveTo>
                    <a:pt x="0" y="0"/>
                  </a:moveTo>
                  <a:lnTo>
                    <a:pt x="238368" y="0"/>
                  </a:lnTo>
                  <a:lnTo>
                    <a:pt x="238368" y="1421490"/>
                  </a:lnTo>
                  <a:lnTo>
                    <a:pt x="0" y="1421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67"/>
          <p:cNvSpPr txBox="1"/>
          <p:nvPr/>
        </p:nvSpPr>
        <p:spPr>
          <a:xfrm>
            <a:off x="5464140" y="4659229"/>
            <a:ext cx="2507400" cy="4371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2850">
            <a:spAutoFit/>
          </a:bodyPr>
          <a:lstStyle/>
          <a:p>
            <a:pPr indent="-330200" lvl="0" marL="431800" marR="8890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Gates are applied using element-wise  (or Hadamard) product: ⊙</a:t>
            </a:r>
            <a:endParaRPr sz="1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7"/>
          <p:cNvSpPr/>
          <p:nvPr/>
        </p:nvSpPr>
        <p:spPr>
          <a:xfrm>
            <a:off x="5221328" y="4651375"/>
            <a:ext cx="248125" cy="232409"/>
          </a:xfrm>
          <a:custGeom>
            <a:rect b="b" l="l" r="r" t="t"/>
            <a:pathLst>
              <a:path extrusionOk="0" h="309879" w="330834">
                <a:moveTo>
                  <a:pt x="62154" y="45097"/>
                </a:moveTo>
                <a:lnTo>
                  <a:pt x="49139" y="59010"/>
                </a:lnTo>
                <a:lnTo>
                  <a:pt x="317245" y="309817"/>
                </a:lnTo>
                <a:lnTo>
                  <a:pt x="330263" y="295906"/>
                </a:lnTo>
                <a:lnTo>
                  <a:pt x="62154" y="45097"/>
                </a:lnTo>
                <a:close/>
              </a:path>
              <a:path extrusionOk="0" h="309879" w="330834">
                <a:moveTo>
                  <a:pt x="0" y="0"/>
                </a:moveTo>
                <a:lnTo>
                  <a:pt x="29616" y="79879"/>
                </a:lnTo>
                <a:lnTo>
                  <a:pt x="49139" y="59010"/>
                </a:lnTo>
                <a:lnTo>
                  <a:pt x="39865" y="50335"/>
                </a:lnTo>
                <a:lnTo>
                  <a:pt x="52882" y="36423"/>
                </a:lnTo>
                <a:lnTo>
                  <a:pt x="70269" y="36423"/>
                </a:lnTo>
                <a:lnTo>
                  <a:pt x="81673" y="24232"/>
                </a:lnTo>
                <a:lnTo>
                  <a:pt x="0" y="0"/>
                </a:lnTo>
                <a:close/>
              </a:path>
              <a:path extrusionOk="0" h="309879" w="330834">
                <a:moveTo>
                  <a:pt x="52882" y="36423"/>
                </a:moveTo>
                <a:lnTo>
                  <a:pt x="39865" y="50335"/>
                </a:lnTo>
                <a:lnTo>
                  <a:pt x="49139" y="59010"/>
                </a:lnTo>
                <a:lnTo>
                  <a:pt x="62154" y="45097"/>
                </a:lnTo>
                <a:lnTo>
                  <a:pt x="52882" y="36423"/>
                </a:lnTo>
                <a:close/>
              </a:path>
              <a:path extrusionOk="0" h="309879" w="330834">
                <a:moveTo>
                  <a:pt x="70269" y="36423"/>
                </a:moveTo>
                <a:lnTo>
                  <a:pt x="52882" y="36423"/>
                </a:lnTo>
                <a:lnTo>
                  <a:pt x="62154" y="45097"/>
                </a:lnTo>
                <a:lnTo>
                  <a:pt x="70269" y="36423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7"/>
          <p:cNvSpPr/>
          <p:nvPr/>
        </p:nvSpPr>
        <p:spPr>
          <a:xfrm>
            <a:off x="6314655" y="4345364"/>
            <a:ext cx="57150" cy="314325"/>
          </a:xfrm>
          <a:custGeom>
            <a:rect b="b" l="l" r="r" t="t"/>
            <a:pathLst>
              <a:path extrusionOk="0" h="419100" w="76200">
                <a:moveTo>
                  <a:pt x="47625" y="63500"/>
                </a:moveTo>
                <a:lnTo>
                  <a:pt x="28575" y="63500"/>
                </a:lnTo>
                <a:lnTo>
                  <a:pt x="28575" y="418486"/>
                </a:lnTo>
                <a:lnTo>
                  <a:pt x="47625" y="418486"/>
                </a:lnTo>
                <a:lnTo>
                  <a:pt x="47625" y="63500"/>
                </a:lnTo>
                <a:close/>
              </a:path>
              <a:path extrusionOk="0" h="419100" w="7620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extrusionOk="0" h="419100" w="76200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2"/>
          <p:cNvSpPr txBox="1"/>
          <p:nvPr>
            <p:ph type="title"/>
          </p:nvPr>
        </p:nvSpPr>
        <p:spPr>
          <a:xfrm>
            <a:off x="363774" y="200025"/>
            <a:ext cx="6440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is Machine Translation solved?</a:t>
            </a:r>
            <a:endParaRPr/>
          </a:p>
        </p:txBody>
      </p:sp>
      <p:sp>
        <p:nvSpPr>
          <p:cNvPr id="1507" name="Google Shape;1507;p112"/>
          <p:cNvSpPr txBox="1"/>
          <p:nvPr/>
        </p:nvSpPr>
        <p:spPr>
          <a:xfrm>
            <a:off x="363776" y="806576"/>
            <a:ext cx="67371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Nope!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Uninterpretable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systems do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strange things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(But I think this problem has been fixed in Google Translate by 2021?)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12"/>
          <p:cNvSpPr txBox="1"/>
          <p:nvPr/>
        </p:nvSpPr>
        <p:spPr>
          <a:xfrm>
            <a:off x="1870594" y="4672201"/>
            <a:ext cx="5840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1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Picture source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https://www.vice.com/en_uk/article/j5npeg/why-is-google-translate-spitting-out-sinister-religious-prophecies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Explanation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https://www.skynettoday.com/briefs/google-nmt-prophecies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9" name="Google Shape;1509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3187" y="2180172"/>
            <a:ext cx="5907541" cy="1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3"/>
          <p:cNvSpPr txBox="1"/>
          <p:nvPr>
            <p:ph type="title"/>
          </p:nvPr>
        </p:nvSpPr>
        <p:spPr>
          <a:xfrm>
            <a:off x="363774" y="200025"/>
            <a:ext cx="6965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is Machine Translation solved?</a:t>
            </a:r>
            <a:endParaRPr/>
          </a:p>
        </p:txBody>
      </p:sp>
      <p:sp>
        <p:nvSpPr>
          <p:cNvPr id="1515" name="Google Shape;1515;p113"/>
          <p:cNvSpPr txBox="1"/>
          <p:nvPr/>
        </p:nvSpPr>
        <p:spPr>
          <a:xfrm>
            <a:off x="363774" y="806575"/>
            <a:ext cx="5421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Nope!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mismatch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train and test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13"/>
          <p:cNvSpPr txBox="1"/>
          <p:nvPr/>
        </p:nvSpPr>
        <p:spPr>
          <a:xfrm>
            <a:off x="6274870" y="3424047"/>
            <a:ext cx="284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7" name="Google Shape;151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4475"/>
            <a:ext cx="8839204" cy="160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4"/>
          <p:cNvSpPr txBox="1"/>
          <p:nvPr>
            <p:ph type="title"/>
          </p:nvPr>
        </p:nvSpPr>
        <p:spPr>
          <a:xfrm>
            <a:off x="363774" y="200025"/>
            <a:ext cx="6091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NMT research continues</a:t>
            </a:r>
            <a:endParaRPr/>
          </a:p>
        </p:txBody>
      </p:sp>
      <p:sp>
        <p:nvSpPr>
          <p:cNvPr id="1523" name="Google Shape;1523;p114"/>
          <p:cNvSpPr txBox="1"/>
          <p:nvPr/>
        </p:nvSpPr>
        <p:spPr>
          <a:xfrm>
            <a:off x="363776" y="863726"/>
            <a:ext cx="83844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NMT is a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flagship task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NLP Deep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NMT research has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pioneered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many of the recent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innovations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NLP Deep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100"/>
              <a:buFont typeface="Times New Roman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NMT research continues to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thrive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241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Researchers have found </a:t>
            </a:r>
            <a:r>
              <a:rPr b="1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many, many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“vanilla” seq2seq NMT  system we’ve just presented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C92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52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we’ll present in a minute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improvement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integral that it is the new vanilla…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14"/>
          <p:cNvSpPr txBox="1"/>
          <p:nvPr/>
        </p:nvSpPr>
        <p:spPr>
          <a:xfrm>
            <a:off x="3315338" y="4043552"/>
            <a:ext cx="2509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/>
              <a:t>Today’s </a:t>
            </a:r>
            <a:r>
              <a:rPr lang="en" sz="41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1531" name="Google Shape;1531;p1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Short recap (RNN, LSTM)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Machine Translation (Seq2seq)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Attention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16"/>
          <p:cNvSpPr txBox="1"/>
          <p:nvPr>
            <p:ph type="title"/>
          </p:nvPr>
        </p:nvSpPr>
        <p:spPr>
          <a:xfrm>
            <a:off x="363775" y="200025"/>
            <a:ext cx="7528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Sequence-to-sequence: the bottleneck problem</a:t>
            </a:r>
            <a:endParaRPr/>
          </a:p>
        </p:txBody>
      </p:sp>
      <p:grpSp>
        <p:nvGrpSpPr>
          <p:cNvPr id="1537" name="Google Shape;1537;p116"/>
          <p:cNvGrpSpPr/>
          <p:nvPr/>
        </p:nvGrpSpPr>
        <p:grpSpPr>
          <a:xfrm>
            <a:off x="1886426" y="1957577"/>
            <a:ext cx="5282136" cy="1546317"/>
            <a:chOff x="2515235" y="2610103"/>
            <a:chExt cx="7042848" cy="2061756"/>
          </a:xfrm>
        </p:grpSpPr>
        <p:pic>
          <p:nvPicPr>
            <p:cNvPr id="1538" name="Google Shape;1538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3348024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351688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3685743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3854589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Google Shape;1542;p116"/>
            <p:cNvSpPr/>
            <p:nvPr/>
          </p:nvSpPr>
          <p:spPr>
            <a:xfrm>
              <a:off x="2515235" y="3282695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4" y="752456"/>
                  </a:lnTo>
                  <a:lnTo>
                    <a:pt x="252763" y="766537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543" name="Google Shape;1543;p116"/>
            <p:cNvSpPr/>
            <p:nvPr/>
          </p:nvSpPr>
          <p:spPr>
            <a:xfrm>
              <a:off x="2592768" y="3617124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790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544" name="Google Shape;1544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13328" y="2610103"/>
              <a:ext cx="6444755" cy="2061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5" name="Google Shape;1545;p116"/>
            <p:cNvSpPr/>
            <p:nvPr/>
          </p:nvSpPr>
          <p:spPr>
            <a:xfrm>
              <a:off x="4146397" y="3103954"/>
              <a:ext cx="645795" cy="1077595"/>
            </a:xfrm>
            <a:custGeom>
              <a:rect b="b" l="l" r="r" t="t"/>
              <a:pathLst>
                <a:path extrusionOk="0" h="1077595" w="645795">
                  <a:moveTo>
                    <a:pt x="0" y="1077456"/>
                  </a:moveTo>
                  <a:lnTo>
                    <a:pt x="645621" y="1077456"/>
                  </a:lnTo>
                  <a:lnTo>
                    <a:pt x="645621" y="0"/>
                  </a:lnTo>
                  <a:lnTo>
                    <a:pt x="0" y="0"/>
                  </a:lnTo>
                  <a:lnTo>
                    <a:pt x="0" y="1077456"/>
                  </a:lnTo>
                  <a:close/>
                </a:path>
              </a:pathLst>
            </a:custGeom>
            <a:noFill/>
            <a:ln cap="flat" cmpd="sng" w="28575">
              <a:solidFill>
                <a:srgbClr val="E98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546" name="Google Shape;1546;p116"/>
          <p:cNvSpPr txBox="1"/>
          <p:nvPr/>
        </p:nvSpPr>
        <p:spPr>
          <a:xfrm rot="-5400000">
            <a:off x="793553" y="2653439"/>
            <a:ext cx="9444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16"/>
          <p:cNvSpPr txBox="1"/>
          <p:nvPr/>
        </p:nvSpPr>
        <p:spPr>
          <a:xfrm>
            <a:off x="1961749" y="4002400"/>
            <a:ext cx="1865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16"/>
          <p:cNvSpPr/>
          <p:nvPr/>
        </p:nvSpPr>
        <p:spPr>
          <a:xfrm>
            <a:off x="1878044" y="3806152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46"/>
                </a:lnTo>
                <a:lnTo>
                  <a:pt x="2403487" y="95819"/>
                </a:lnTo>
                <a:lnTo>
                  <a:pt x="2369775" y="124860"/>
                </a:lnTo>
                <a:lnTo>
                  <a:pt x="2328494" y="135509"/>
                </a:lnTo>
                <a:lnTo>
                  <a:pt x="1323327" y="135509"/>
                </a:lnTo>
                <a:lnTo>
                  <a:pt x="1282045" y="146159"/>
                </a:lnTo>
                <a:lnTo>
                  <a:pt x="1248333" y="175204"/>
                </a:lnTo>
                <a:lnTo>
                  <a:pt x="1225604" y="218281"/>
                </a:lnTo>
                <a:lnTo>
                  <a:pt x="1217269" y="271030"/>
                </a:lnTo>
                <a:lnTo>
                  <a:pt x="1208936" y="218281"/>
                </a:lnTo>
                <a:lnTo>
                  <a:pt x="1186211" y="175204"/>
                </a:lnTo>
                <a:lnTo>
                  <a:pt x="1152504" y="146159"/>
                </a:lnTo>
                <a:lnTo>
                  <a:pt x="1111224" y="135509"/>
                </a:lnTo>
                <a:lnTo>
                  <a:pt x="106057" y="135509"/>
                </a:lnTo>
                <a:lnTo>
                  <a:pt x="64775" y="124860"/>
                </a:lnTo>
                <a:lnTo>
                  <a:pt x="31064" y="95819"/>
                </a:lnTo>
                <a:lnTo>
                  <a:pt x="8334" y="52746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49" name="Google Shape;1549;p116"/>
          <p:cNvSpPr/>
          <p:nvPr/>
        </p:nvSpPr>
        <p:spPr>
          <a:xfrm>
            <a:off x="1413452" y="2462022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8" y="773717"/>
                </a:lnTo>
                <a:lnTo>
                  <a:pt x="121813" y="757913"/>
                </a:lnTo>
                <a:lnTo>
                  <a:pt x="101624" y="734475"/>
                </a:lnTo>
                <a:lnTo>
                  <a:pt x="94221" y="705777"/>
                </a:lnTo>
                <a:lnTo>
                  <a:pt x="94221" y="463486"/>
                </a:lnTo>
                <a:lnTo>
                  <a:pt x="86816" y="434788"/>
                </a:lnTo>
                <a:lnTo>
                  <a:pt x="66622" y="411349"/>
                </a:lnTo>
                <a:lnTo>
                  <a:pt x="36673" y="395545"/>
                </a:lnTo>
                <a:lnTo>
                  <a:pt x="0" y="389750"/>
                </a:lnTo>
                <a:lnTo>
                  <a:pt x="36673" y="383956"/>
                </a:lnTo>
                <a:lnTo>
                  <a:pt x="66622" y="368157"/>
                </a:lnTo>
                <a:lnTo>
                  <a:pt x="86816" y="344723"/>
                </a:lnTo>
                <a:lnTo>
                  <a:pt x="94221" y="316026"/>
                </a:lnTo>
                <a:lnTo>
                  <a:pt x="94221" y="73736"/>
                </a:lnTo>
                <a:lnTo>
                  <a:pt x="101624" y="45032"/>
                </a:lnTo>
                <a:lnTo>
                  <a:pt x="121813" y="21594"/>
                </a:lnTo>
                <a:lnTo>
                  <a:pt x="151758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50" name="Google Shape;1550;p116"/>
          <p:cNvSpPr txBox="1"/>
          <p:nvPr/>
        </p:nvSpPr>
        <p:spPr>
          <a:xfrm>
            <a:off x="4040619" y="3520821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16"/>
          <p:cNvSpPr txBox="1"/>
          <p:nvPr/>
        </p:nvSpPr>
        <p:spPr>
          <a:xfrm>
            <a:off x="4702976" y="3520825"/>
            <a:ext cx="1740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16"/>
          <p:cNvSpPr txBox="1"/>
          <p:nvPr/>
        </p:nvSpPr>
        <p:spPr>
          <a:xfrm>
            <a:off x="6553604" y="3520825"/>
            <a:ext cx="820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16"/>
          <p:cNvSpPr txBox="1"/>
          <p:nvPr/>
        </p:nvSpPr>
        <p:spPr>
          <a:xfrm>
            <a:off x="1930803" y="3527678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16"/>
          <p:cNvSpPr txBox="1"/>
          <p:nvPr/>
        </p:nvSpPr>
        <p:spPr>
          <a:xfrm>
            <a:off x="2379676" y="3527675"/>
            <a:ext cx="1381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116"/>
          <p:cNvSpPr txBox="1"/>
          <p:nvPr/>
        </p:nvSpPr>
        <p:spPr>
          <a:xfrm>
            <a:off x="4255522" y="1698878"/>
            <a:ext cx="1950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16"/>
          <p:cNvSpPr txBox="1"/>
          <p:nvPr/>
        </p:nvSpPr>
        <p:spPr>
          <a:xfrm>
            <a:off x="6532024" y="1698875"/>
            <a:ext cx="1026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&lt;END&gt;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16"/>
          <p:cNvSpPr txBox="1"/>
          <p:nvPr/>
        </p:nvSpPr>
        <p:spPr>
          <a:xfrm rot="5400000">
            <a:off x="7424698" y="2670741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16"/>
          <p:cNvSpPr/>
          <p:nvPr/>
        </p:nvSpPr>
        <p:spPr>
          <a:xfrm>
            <a:off x="4205154" y="1442980"/>
            <a:ext cx="3073717" cy="203358"/>
          </a:xfrm>
          <a:custGeom>
            <a:rect b="b" l="l" r="r" t="t"/>
            <a:pathLst>
              <a:path extrusionOk="0" h="271144" w="4098290">
                <a:moveTo>
                  <a:pt x="0" y="271030"/>
                </a:moveTo>
                <a:lnTo>
                  <a:pt x="8334" y="218276"/>
                </a:lnTo>
                <a:lnTo>
                  <a:pt x="31064" y="175199"/>
                </a:lnTo>
                <a:lnTo>
                  <a:pt x="64775" y="146157"/>
                </a:lnTo>
                <a:lnTo>
                  <a:pt x="106057" y="135509"/>
                </a:lnTo>
                <a:lnTo>
                  <a:pt x="1942922" y="135509"/>
                </a:lnTo>
                <a:lnTo>
                  <a:pt x="1984203" y="124860"/>
                </a:lnTo>
                <a:lnTo>
                  <a:pt x="2017915" y="95819"/>
                </a:lnTo>
                <a:lnTo>
                  <a:pt x="2040645" y="52746"/>
                </a:lnTo>
                <a:lnTo>
                  <a:pt x="2048979" y="0"/>
                </a:lnTo>
                <a:lnTo>
                  <a:pt x="2057312" y="52746"/>
                </a:lnTo>
                <a:lnTo>
                  <a:pt x="2080037" y="95819"/>
                </a:lnTo>
                <a:lnTo>
                  <a:pt x="2113745" y="124860"/>
                </a:lnTo>
                <a:lnTo>
                  <a:pt x="2155024" y="135509"/>
                </a:lnTo>
                <a:lnTo>
                  <a:pt x="3991902" y="135509"/>
                </a:lnTo>
                <a:lnTo>
                  <a:pt x="4033181" y="146157"/>
                </a:lnTo>
                <a:lnTo>
                  <a:pt x="4066889" y="175199"/>
                </a:lnTo>
                <a:lnTo>
                  <a:pt x="4089614" y="218276"/>
                </a:lnTo>
                <a:lnTo>
                  <a:pt x="4097947" y="27103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59" name="Google Shape;1559;p116"/>
          <p:cNvSpPr txBox="1"/>
          <p:nvPr/>
        </p:nvSpPr>
        <p:spPr>
          <a:xfrm>
            <a:off x="1810226" y="744855"/>
            <a:ext cx="4802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00">
            <a:spAutoFit/>
          </a:bodyPr>
          <a:lstStyle/>
          <a:p>
            <a:pPr indent="38100" lvl="0" marL="12700" marR="36068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Encoding of the  source sentence.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073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Target sentence (output)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16"/>
          <p:cNvSpPr/>
          <p:nvPr/>
        </p:nvSpPr>
        <p:spPr>
          <a:xfrm>
            <a:off x="7601121" y="2479129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61" name="Google Shape;1561;p116"/>
          <p:cNvSpPr txBox="1"/>
          <p:nvPr/>
        </p:nvSpPr>
        <p:spPr>
          <a:xfrm>
            <a:off x="4547968" y="4396709"/>
            <a:ext cx="2744700" cy="240000"/>
          </a:xfrm>
          <a:prstGeom prst="rect">
            <a:avLst/>
          </a:prstGeom>
          <a:noFill/>
          <a:ln cap="flat" cmpd="sng" w="28575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275">
            <a:sp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Problems with this architecture?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16"/>
          <p:cNvSpPr/>
          <p:nvPr/>
        </p:nvSpPr>
        <p:spPr>
          <a:xfrm>
            <a:off x="2395623" y="1208227"/>
            <a:ext cx="669131" cy="1120140"/>
          </a:xfrm>
          <a:custGeom>
            <a:rect b="b" l="l" r="r" t="t"/>
            <a:pathLst>
              <a:path extrusionOk="0" h="1493520" w="892175">
                <a:moveTo>
                  <a:pt x="817478" y="1404251"/>
                </a:moveTo>
                <a:lnTo>
                  <a:pt x="784669" y="1423619"/>
                </a:lnTo>
                <a:lnTo>
                  <a:pt x="891984" y="1492999"/>
                </a:lnTo>
                <a:lnTo>
                  <a:pt x="886939" y="1420660"/>
                </a:lnTo>
                <a:lnTo>
                  <a:pt x="827163" y="1420660"/>
                </a:lnTo>
                <a:lnTo>
                  <a:pt x="817478" y="1404251"/>
                </a:lnTo>
                <a:close/>
              </a:path>
              <a:path extrusionOk="0" h="1493520" w="892175">
                <a:moveTo>
                  <a:pt x="850283" y="1384886"/>
                </a:moveTo>
                <a:lnTo>
                  <a:pt x="817478" y="1404251"/>
                </a:lnTo>
                <a:lnTo>
                  <a:pt x="827163" y="1420660"/>
                </a:lnTo>
                <a:lnTo>
                  <a:pt x="859967" y="1401292"/>
                </a:lnTo>
                <a:lnTo>
                  <a:pt x="850283" y="1384886"/>
                </a:lnTo>
                <a:close/>
              </a:path>
              <a:path extrusionOk="0" h="1493520" w="892175">
                <a:moveTo>
                  <a:pt x="883094" y="1365516"/>
                </a:moveTo>
                <a:lnTo>
                  <a:pt x="850283" y="1384886"/>
                </a:lnTo>
                <a:lnTo>
                  <a:pt x="859967" y="1401292"/>
                </a:lnTo>
                <a:lnTo>
                  <a:pt x="827163" y="1420660"/>
                </a:lnTo>
                <a:lnTo>
                  <a:pt x="886939" y="1420660"/>
                </a:lnTo>
                <a:lnTo>
                  <a:pt x="883094" y="1365516"/>
                </a:lnTo>
                <a:close/>
              </a:path>
              <a:path extrusionOk="0" h="1493520" w="892175">
                <a:moveTo>
                  <a:pt x="32804" y="0"/>
                </a:moveTo>
                <a:lnTo>
                  <a:pt x="0" y="19367"/>
                </a:lnTo>
                <a:lnTo>
                  <a:pt x="817478" y="1404251"/>
                </a:lnTo>
                <a:lnTo>
                  <a:pt x="850283" y="1384886"/>
                </a:lnTo>
                <a:lnTo>
                  <a:pt x="32804" y="0"/>
                </a:lnTo>
                <a:close/>
              </a:path>
            </a:pathLst>
          </a:custGeom>
          <a:solidFill>
            <a:srgbClr val="E98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17"/>
          <p:cNvSpPr txBox="1"/>
          <p:nvPr>
            <p:ph type="title"/>
          </p:nvPr>
        </p:nvSpPr>
        <p:spPr>
          <a:xfrm>
            <a:off x="363775" y="200025"/>
            <a:ext cx="7440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Sequence-to-sequence: the bottleneck problem</a:t>
            </a:r>
            <a:endParaRPr/>
          </a:p>
        </p:txBody>
      </p:sp>
      <p:grpSp>
        <p:nvGrpSpPr>
          <p:cNvPr id="1568" name="Google Shape;1568;p117"/>
          <p:cNvGrpSpPr/>
          <p:nvPr/>
        </p:nvGrpSpPr>
        <p:grpSpPr>
          <a:xfrm>
            <a:off x="1886426" y="1957577"/>
            <a:ext cx="5282136" cy="1546317"/>
            <a:chOff x="2515235" y="2610103"/>
            <a:chExt cx="7042848" cy="2061756"/>
          </a:xfrm>
        </p:grpSpPr>
        <p:pic>
          <p:nvPicPr>
            <p:cNvPr id="1569" name="Google Shape;1569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3348024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351688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3685743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3854589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3" name="Google Shape;1573;p117"/>
            <p:cNvSpPr/>
            <p:nvPr/>
          </p:nvSpPr>
          <p:spPr>
            <a:xfrm>
              <a:off x="2515235" y="3282695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4" y="752456"/>
                  </a:lnTo>
                  <a:lnTo>
                    <a:pt x="252763" y="766537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574" name="Google Shape;1574;p117"/>
            <p:cNvSpPr/>
            <p:nvPr/>
          </p:nvSpPr>
          <p:spPr>
            <a:xfrm>
              <a:off x="2592768" y="3617124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790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575" name="Google Shape;1575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13328" y="2610103"/>
              <a:ext cx="6444755" cy="2061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117"/>
            <p:cNvSpPr/>
            <p:nvPr/>
          </p:nvSpPr>
          <p:spPr>
            <a:xfrm>
              <a:off x="4146397" y="3103954"/>
              <a:ext cx="645795" cy="1077595"/>
            </a:xfrm>
            <a:custGeom>
              <a:rect b="b" l="l" r="r" t="t"/>
              <a:pathLst>
                <a:path extrusionOk="0" h="1077595" w="645795">
                  <a:moveTo>
                    <a:pt x="0" y="1077456"/>
                  </a:moveTo>
                  <a:lnTo>
                    <a:pt x="645621" y="1077456"/>
                  </a:lnTo>
                  <a:lnTo>
                    <a:pt x="645621" y="0"/>
                  </a:lnTo>
                  <a:lnTo>
                    <a:pt x="0" y="0"/>
                  </a:lnTo>
                  <a:lnTo>
                    <a:pt x="0" y="1077456"/>
                  </a:lnTo>
                  <a:close/>
                </a:path>
              </a:pathLst>
            </a:custGeom>
            <a:noFill/>
            <a:ln cap="flat" cmpd="sng" w="28575">
              <a:solidFill>
                <a:srgbClr val="E98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577" name="Google Shape;1577;p117"/>
          <p:cNvSpPr txBox="1"/>
          <p:nvPr/>
        </p:nvSpPr>
        <p:spPr>
          <a:xfrm rot="-5400000">
            <a:off x="793553" y="2653439"/>
            <a:ext cx="9444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17"/>
          <p:cNvSpPr txBox="1"/>
          <p:nvPr/>
        </p:nvSpPr>
        <p:spPr>
          <a:xfrm>
            <a:off x="1961759" y="4002405"/>
            <a:ext cx="1677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17"/>
          <p:cNvSpPr/>
          <p:nvPr/>
        </p:nvSpPr>
        <p:spPr>
          <a:xfrm>
            <a:off x="1878044" y="3806152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46"/>
                </a:lnTo>
                <a:lnTo>
                  <a:pt x="2403487" y="95819"/>
                </a:lnTo>
                <a:lnTo>
                  <a:pt x="2369775" y="124860"/>
                </a:lnTo>
                <a:lnTo>
                  <a:pt x="2328494" y="135509"/>
                </a:lnTo>
                <a:lnTo>
                  <a:pt x="1323327" y="135509"/>
                </a:lnTo>
                <a:lnTo>
                  <a:pt x="1282045" y="146159"/>
                </a:lnTo>
                <a:lnTo>
                  <a:pt x="1248333" y="175204"/>
                </a:lnTo>
                <a:lnTo>
                  <a:pt x="1225604" y="218281"/>
                </a:lnTo>
                <a:lnTo>
                  <a:pt x="1217269" y="271030"/>
                </a:lnTo>
                <a:lnTo>
                  <a:pt x="1208936" y="218281"/>
                </a:lnTo>
                <a:lnTo>
                  <a:pt x="1186211" y="175204"/>
                </a:lnTo>
                <a:lnTo>
                  <a:pt x="1152504" y="146159"/>
                </a:lnTo>
                <a:lnTo>
                  <a:pt x="1111224" y="135509"/>
                </a:lnTo>
                <a:lnTo>
                  <a:pt x="106057" y="135509"/>
                </a:lnTo>
                <a:lnTo>
                  <a:pt x="64775" y="124860"/>
                </a:lnTo>
                <a:lnTo>
                  <a:pt x="31064" y="95819"/>
                </a:lnTo>
                <a:lnTo>
                  <a:pt x="8334" y="52746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0" name="Google Shape;1580;p117"/>
          <p:cNvSpPr/>
          <p:nvPr/>
        </p:nvSpPr>
        <p:spPr>
          <a:xfrm>
            <a:off x="1413452" y="2462022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8" y="773717"/>
                </a:lnTo>
                <a:lnTo>
                  <a:pt x="121813" y="757913"/>
                </a:lnTo>
                <a:lnTo>
                  <a:pt x="101624" y="734475"/>
                </a:lnTo>
                <a:lnTo>
                  <a:pt x="94221" y="705777"/>
                </a:lnTo>
                <a:lnTo>
                  <a:pt x="94221" y="463486"/>
                </a:lnTo>
                <a:lnTo>
                  <a:pt x="86816" y="434788"/>
                </a:lnTo>
                <a:lnTo>
                  <a:pt x="66622" y="411349"/>
                </a:lnTo>
                <a:lnTo>
                  <a:pt x="36673" y="395545"/>
                </a:lnTo>
                <a:lnTo>
                  <a:pt x="0" y="389750"/>
                </a:lnTo>
                <a:lnTo>
                  <a:pt x="36673" y="383956"/>
                </a:lnTo>
                <a:lnTo>
                  <a:pt x="66622" y="368157"/>
                </a:lnTo>
                <a:lnTo>
                  <a:pt x="86816" y="344723"/>
                </a:lnTo>
                <a:lnTo>
                  <a:pt x="94221" y="316026"/>
                </a:lnTo>
                <a:lnTo>
                  <a:pt x="94221" y="73736"/>
                </a:lnTo>
                <a:lnTo>
                  <a:pt x="101624" y="45032"/>
                </a:lnTo>
                <a:lnTo>
                  <a:pt x="121813" y="21594"/>
                </a:lnTo>
                <a:lnTo>
                  <a:pt x="151758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1" name="Google Shape;1581;p117"/>
          <p:cNvSpPr txBox="1"/>
          <p:nvPr/>
        </p:nvSpPr>
        <p:spPr>
          <a:xfrm>
            <a:off x="4040619" y="3520821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17"/>
          <p:cNvSpPr txBox="1"/>
          <p:nvPr/>
        </p:nvSpPr>
        <p:spPr>
          <a:xfrm>
            <a:off x="4703426" y="3520825"/>
            <a:ext cx="1855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17"/>
          <p:cNvSpPr txBox="1"/>
          <p:nvPr/>
        </p:nvSpPr>
        <p:spPr>
          <a:xfrm>
            <a:off x="6558526" y="3520825"/>
            <a:ext cx="1042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17"/>
          <p:cNvSpPr txBox="1"/>
          <p:nvPr/>
        </p:nvSpPr>
        <p:spPr>
          <a:xfrm>
            <a:off x="1930793" y="3527678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17"/>
          <p:cNvSpPr txBox="1"/>
          <p:nvPr/>
        </p:nvSpPr>
        <p:spPr>
          <a:xfrm>
            <a:off x="2379649" y="3527675"/>
            <a:ext cx="1392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17"/>
          <p:cNvSpPr txBox="1"/>
          <p:nvPr/>
        </p:nvSpPr>
        <p:spPr>
          <a:xfrm>
            <a:off x="4255522" y="1698878"/>
            <a:ext cx="1950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17"/>
          <p:cNvSpPr txBox="1"/>
          <p:nvPr/>
        </p:nvSpPr>
        <p:spPr>
          <a:xfrm>
            <a:off x="6532024" y="1698875"/>
            <a:ext cx="1162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&lt;END&gt;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17"/>
          <p:cNvSpPr txBox="1"/>
          <p:nvPr/>
        </p:nvSpPr>
        <p:spPr>
          <a:xfrm rot="5400000">
            <a:off x="7424698" y="2670741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17"/>
          <p:cNvSpPr txBox="1"/>
          <p:nvPr/>
        </p:nvSpPr>
        <p:spPr>
          <a:xfrm>
            <a:off x="4871561" y="1167765"/>
            <a:ext cx="1741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Target sentence (output)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17"/>
          <p:cNvSpPr/>
          <p:nvPr/>
        </p:nvSpPr>
        <p:spPr>
          <a:xfrm>
            <a:off x="4205154" y="1442980"/>
            <a:ext cx="3073717" cy="203358"/>
          </a:xfrm>
          <a:custGeom>
            <a:rect b="b" l="l" r="r" t="t"/>
            <a:pathLst>
              <a:path extrusionOk="0" h="271144" w="4098290">
                <a:moveTo>
                  <a:pt x="0" y="271030"/>
                </a:moveTo>
                <a:lnTo>
                  <a:pt x="8334" y="218276"/>
                </a:lnTo>
                <a:lnTo>
                  <a:pt x="31064" y="175199"/>
                </a:lnTo>
                <a:lnTo>
                  <a:pt x="64775" y="146157"/>
                </a:lnTo>
                <a:lnTo>
                  <a:pt x="106057" y="135509"/>
                </a:lnTo>
                <a:lnTo>
                  <a:pt x="1942922" y="135509"/>
                </a:lnTo>
                <a:lnTo>
                  <a:pt x="1984203" y="124860"/>
                </a:lnTo>
                <a:lnTo>
                  <a:pt x="2017915" y="95819"/>
                </a:lnTo>
                <a:lnTo>
                  <a:pt x="2040645" y="52746"/>
                </a:lnTo>
                <a:lnTo>
                  <a:pt x="2048979" y="0"/>
                </a:lnTo>
                <a:lnTo>
                  <a:pt x="2057312" y="52746"/>
                </a:lnTo>
                <a:lnTo>
                  <a:pt x="2080037" y="95819"/>
                </a:lnTo>
                <a:lnTo>
                  <a:pt x="2113745" y="124860"/>
                </a:lnTo>
                <a:lnTo>
                  <a:pt x="2155024" y="135509"/>
                </a:lnTo>
                <a:lnTo>
                  <a:pt x="3991902" y="135509"/>
                </a:lnTo>
                <a:lnTo>
                  <a:pt x="4033181" y="146157"/>
                </a:lnTo>
                <a:lnTo>
                  <a:pt x="4066889" y="175199"/>
                </a:lnTo>
                <a:lnTo>
                  <a:pt x="4089614" y="218276"/>
                </a:lnTo>
                <a:lnTo>
                  <a:pt x="4097947" y="27103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91" name="Google Shape;1591;p117"/>
          <p:cNvSpPr/>
          <p:nvPr/>
        </p:nvSpPr>
        <p:spPr>
          <a:xfrm>
            <a:off x="7601121" y="2479129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92" name="Google Shape;1592;p117"/>
          <p:cNvSpPr txBox="1"/>
          <p:nvPr/>
        </p:nvSpPr>
        <p:spPr>
          <a:xfrm>
            <a:off x="1744485" y="746378"/>
            <a:ext cx="1327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508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Encoding of the  source sentence.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17"/>
          <p:cNvSpPr txBox="1"/>
          <p:nvPr/>
        </p:nvSpPr>
        <p:spPr>
          <a:xfrm>
            <a:off x="1452879" y="1203578"/>
            <a:ext cx="1910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This needs to capture </a:t>
            </a:r>
            <a:r>
              <a:rPr i="1" lang="en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all  information </a:t>
            </a:r>
            <a:r>
              <a:rPr lang="en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about the  source sentence.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8300"/>
                </a:solidFill>
                <a:latin typeface="Calibri"/>
                <a:ea typeface="Calibri"/>
                <a:cs typeface="Calibri"/>
                <a:sym typeface="Calibri"/>
              </a:rPr>
              <a:t>Information bottleneck!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117"/>
          <p:cNvSpPr/>
          <p:nvPr/>
        </p:nvSpPr>
        <p:spPr>
          <a:xfrm>
            <a:off x="2404881" y="2171024"/>
            <a:ext cx="660083" cy="180975"/>
          </a:xfrm>
          <a:custGeom>
            <a:rect b="b" l="l" r="r" t="t"/>
            <a:pathLst>
              <a:path extrusionOk="0" h="241300" w="880110">
                <a:moveTo>
                  <a:pt x="763904" y="203565"/>
                </a:moveTo>
                <a:lnTo>
                  <a:pt x="755802" y="240792"/>
                </a:lnTo>
                <a:lnTo>
                  <a:pt x="879640" y="209270"/>
                </a:lnTo>
                <a:lnTo>
                  <a:pt x="877590" y="207619"/>
                </a:lnTo>
                <a:lnTo>
                  <a:pt x="782523" y="207619"/>
                </a:lnTo>
                <a:lnTo>
                  <a:pt x="763904" y="203565"/>
                </a:lnTo>
                <a:close/>
              </a:path>
              <a:path extrusionOk="0" h="241300" w="880110">
                <a:moveTo>
                  <a:pt x="772009" y="166329"/>
                </a:moveTo>
                <a:lnTo>
                  <a:pt x="763904" y="203565"/>
                </a:lnTo>
                <a:lnTo>
                  <a:pt x="782523" y="207619"/>
                </a:lnTo>
                <a:lnTo>
                  <a:pt x="790625" y="170383"/>
                </a:lnTo>
                <a:lnTo>
                  <a:pt x="772009" y="166329"/>
                </a:lnTo>
                <a:close/>
              </a:path>
              <a:path extrusionOk="0" h="241300" w="880110">
                <a:moveTo>
                  <a:pt x="780110" y="129108"/>
                </a:moveTo>
                <a:lnTo>
                  <a:pt x="772009" y="166329"/>
                </a:lnTo>
                <a:lnTo>
                  <a:pt x="790625" y="170383"/>
                </a:lnTo>
                <a:lnTo>
                  <a:pt x="782523" y="207619"/>
                </a:lnTo>
                <a:lnTo>
                  <a:pt x="877590" y="207619"/>
                </a:lnTo>
                <a:lnTo>
                  <a:pt x="780110" y="129108"/>
                </a:lnTo>
                <a:close/>
              </a:path>
              <a:path extrusionOk="0" h="241300" w="880110">
                <a:moveTo>
                  <a:pt x="8115" y="0"/>
                </a:moveTo>
                <a:lnTo>
                  <a:pt x="0" y="37236"/>
                </a:lnTo>
                <a:lnTo>
                  <a:pt x="763904" y="203565"/>
                </a:lnTo>
                <a:lnTo>
                  <a:pt x="772009" y="166329"/>
                </a:lnTo>
                <a:lnTo>
                  <a:pt x="8115" y="0"/>
                </a:lnTo>
                <a:close/>
              </a:path>
            </a:pathLst>
          </a:custGeom>
          <a:solidFill>
            <a:srgbClr val="E98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8"/>
          <p:cNvSpPr txBox="1"/>
          <p:nvPr>
            <p:ph type="title"/>
          </p:nvPr>
        </p:nvSpPr>
        <p:spPr>
          <a:xfrm>
            <a:off x="363772" y="200025"/>
            <a:ext cx="416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1600" name="Google Shape;1600;p118"/>
          <p:cNvSpPr txBox="1"/>
          <p:nvPr/>
        </p:nvSpPr>
        <p:spPr>
          <a:xfrm>
            <a:off x="363776" y="863726"/>
            <a:ext cx="81447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solution to the bottleneck problem.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idea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 each step of the decoder,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connection to the encoder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 on a particular part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source sequence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18"/>
          <p:cNvSpPr txBox="1"/>
          <p:nvPr/>
        </p:nvSpPr>
        <p:spPr>
          <a:xfrm>
            <a:off x="363776" y="3778376"/>
            <a:ext cx="7733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540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First, we will show via diagram (no equations), then we will show with equations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2" name="Google Shape;160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059" y="2381506"/>
            <a:ext cx="1555932" cy="117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9"/>
          <p:cNvSpPr txBox="1"/>
          <p:nvPr>
            <p:ph type="title"/>
          </p:nvPr>
        </p:nvSpPr>
        <p:spPr>
          <a:xfrm>
            <a:off x="363774" y="200025"/>
            <a:ext cx="7740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608" name="Google Shape;1608;p119"/>
          <p:cNvGrpSpPr/>
          <p:nvPr/>
        </p:nvGrpSpPr>
        <p:grpSpPr>
          <a:xfrm>
            <a:off x="1886426" y="1511398"/>
            <a:ext cx="2545041" cy="2757183"/>
            <a:chOff x="2515235" y="2015197"/>
            <a:chExt cx="3393388" cy="3676244"/>
          </a:xfrm>
        </p:grpSpPr>
        <p:pic>
          <p:nvPicPr>
            <p:cNvPr id="1609" name="Google Shape;1609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119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14" name="Google Shape;1614;p119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15" name="Google Shape;1615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4283976"/>
              <a:ext cx="2795295" cy="140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119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4" y="37806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79" y="54235"/>
                  </a:lnTo>
                  <a:lnTo>
                    <a:pt x="55924" y="37806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79" y="54235"/>
                  </a:lnTo>
                  <a:lnTo>
                    <a:pt x="94094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4" y="37806"/>
                  </a:lnTo>
                  <a:lnTo>
                    <a:pt x="65279" y="54235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4" y="37806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4" y="37806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17" name="Google Shape;1617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8" name="Google Shape;1618;p119"/>
            <p:cNvSpPr/>
            <p:nvPr/>
          </p:nvSpPr>
          <p:spPr>
            <a:xfrm>
              <a:off x="2694876" y="3578377"/>
              <a:ext cx="3074035" cy="724535"/>
            </a:xfrm>
            <a:custGeom>
              <a:rect b="b" l="l" r="r" t="t"/>
              <a:pathLst>
                <a:path extrusionOk="0" h="724535" w="3074035">
                  <a:moveTo>
                    <a:pt x="54924" y="35895"/>
                  </a:moveTo>
                  <a:lnTo>
                    <a:pt x="36909" y="41659"/>
                  </a:lnTo>
                  <a:lnTo>
                    <a:pt x="50774" y="54483"/>
                  </a:lnTo>
                  <a:lnTo>
                    <a:pt x="3069297" y="724433"/>
                  </a:lnTo>
                  <a:lnTo>
                    <a:pt x="3073425" y="705827"/>
                  </a:lnTo>
                  <a:lnTo>
                    <a:pt x="54924" y="35895"/>
                  </a:lnTo>
                  <a:close/>
                </a:path>
                <a:path extrusionOk="0" h="724535" w="3074035">
                  <a:moveTo>
                    <a:pt x="104584" y="0"/>
                  </a:moveTo>
                  <a:lnTo>
                    <a:pt x="0" y="33464"/>
                  </a:lnTo>
                  <a:lnTo>
                    <a:pt x="80606" y="108026"/>
                  </a:lnTo>
                  <a:lnTo>
                    <a:pt x="86626" y="107797"/>
                  </a:lnTo>
                  <a:lnTo>
                    <a:pt x="93776" y="100063"/>
                  </a:lnTo>
                  <a:lnTo>
                    <a:pt x="93548" y="94043"/>
                  </a:lnTo>
                  <a:lnTo>
                    <a:pt x="50774" y="54483"/>
                  </a:lnTo>
                  <a:lnTo>
                    <a:pt x="16383" y="46850"/>
                  </a:lnTo>
                  <a:lnTo>
                    <a:pt x="20510" y="28257"/>
                  </a:lnTo>
                  <a:lnTo>
                    <a:pt x="78794" y="28257"/>
                  </a:lnTo>
                  <a:lnTo>
                    <a:pt x="110388" y="18148"/>
                  </a:lnTo>
                  <a:lnTo>
                    <a:pt x="113144" y="12776"/>
                  </a:lnTo>
                  <a:lnTo>
                    <a:pt x="109943" y="2755"/>
                  </a:lnTo>
                  <a:lnTo>
                    <a:pt x="104584" y="0"/>
                  </a:lnTo>
                  <a:close/>
                </a:path>
                <a:path extrusionOk="0" h="724535" w="3074035">
                  <a:moveTo>
                    <a:pt x="20510" y="28257"/>
                  </a:moveTo>
                  <a:lnTo>
                    <a:pt x="16383" y="46850"/>
                  </a:lnTo>
                  <a:lnTo>
                    <a:pt x="50774" y="54483"/>
                  </a:lnTo>
                  <a:lnTo>
                    <a:pt x="42287" y="46634"/>
                  </a:lnTo>
                  <a:lnTo>
                    <a:pt x="21361" y="46634"/>
                  </a:lnTo>
                  <a:lnTo>
                    <a:pt x="24917" y="30568"/>
                  </a:lnTo>
                  <a:lnTo>
                    <a:pt x="30924" y="30568"/>
                  </a:lnTo>
                  <a:lnTo>
                    <a:pt x="20510" y="28257"/>
                  </a:lnTo>
                  <a:close/>
                </a:path>
                <a:path extrusionOk="0" h="724535" w="3074035">
                  <a:moveTo>
                    <a:pt x="24917" y="30568"/>
                  </a:moveTo>
                  <a:lnTo>
                    <a:pt x="21361" y="46634"/>
                  </a:lnTo>
                  <a:lnTo>
                    <a:pt x="36909" y="41659"/>
                  </a:lnTo>
                  <a:lnTo>
                    <a:pt x="24917" y="30568"/>
                  </a:lnTo>
                  <a:close/>
                </a:path>
                <a:path extrusionOk="0" h="724535" w="3074035">
                  <a:moveTo>
                    <a:pt x="36909" y="41659"/>
                  </a:moveTo>
                  <a:lnTo>
                    <a:pt x="21361" y="46634"/>
                  </a:lnTo>
                  <a:lnTo>
                    <a:pt x="42287" y="46634"/>
                  </a:lnTo>
                  <a:lnTo>
                    <a:pt x="36909" y="41659"/>
                  </a:lnTo>
                  <a:close/>
                </a:path>
                <a:path extrusionOk="0" h="724535" w="3074035">
                  <a:moveTo>
                    <a:pt x="30924" y="30568"/>
                  </a:moveTo>
                  <a:lnTo>
                    <a:pt x="24917" y="30568"/>
                  </a:lnTo>
                  <a:lnTo>
                    <a:pt x="36909" y="41659"/>
                  </a:lnTo>
                  <a:lnTo>
                    <a:pt x="54924" y="35895"/>
                  </a:lnTo>
                  <a:lnTo>
                    <a:pt x="30924" y="30568"/>
                  </a:lnTo>
                  <a:close/>
                </a:path>
                <a:path extrusionOk="0" h="724535" w="3074035">
                  <a:moveTo>
                    <a:pt x="78794" y="28257"/>
                  </a:moveTo>
                  <a:lnTo>
                    <a:pt x="20510" y="28257"/>
                  </a:lnTo>
                  <a:lnTo>
                    <a:pt x="54924" y="35895"/>
                  </a:lnTo>
                  <a:lnTo>
                    <a:pt x="78794" y="282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19" name="Google Shape;1619;p119"/>
            <p:cNvSpPr/>
            <p:nvPr/>
          </p:nvSpPr>
          <p:spPr>
            <a:xfrm>
              <a:off x="2655112" y="2015197"/>
              <a:ext cx="1242060" cy="1506220"/>
            </a:xfrm>
            <a:custGeom>
              <a:rect b="b" l="l" r="r" t="t"/>
              <a:pathLst>
                <a:path extrusionOk="0" h="1506220" w="1242060">
                  <a:moveTo>
                    <a:pt x="18999" y="1422869"/>
                  </a:moveTo>
                  <a:lnTo>
                    <a:pt x="0" y="1505927"/>
                  </a:lnTo>
                  <a:lnTo>
                    <a:pt x="77838" y="1471295"/>
                  </a:lnTo>
                  <a:lnTo>
                    <a:pt x="67684" y="1462938"/>
                  </a:lnTo>
                  <a:lnTo>
                    <a:pt x="47713" y="1462938"/>
                  </a:lnTo>
                  <a:lnTo>
                    <a:pt x="33007" y="1450835"/>
                  </a:lnTo>
                  <a:lnTo>
                    <a:pt x="41071" y="1441035"/>
                  </a:lnTo>
                  <a:lnTo>
                    <a:pt x="18999" y="1422869"/>
                  </a:lnTo>
                  <a:close/>
                </a:path>
                <a:path extrusionOk="0" h="1506220" w="1242060">
                  <a:moveTo>
                    <a:pt x="41071" y="1441035"/>
                  </a:moveTo>
                  <a:lnTo>
                    <a:pt x="33007" y="1450835"/>
                  </a:lnTo>
                  <a:lnTo>
                    <a:pt x="47713" y="1462938"/>
                  </a:lnTo>
                  <a:lnTo>
                    <a:pt x="55777" y="1453139"/>
                  </a:lnTo>
                  <a:lnTo>
                    <a:pt x="41071" y="1441035"/>
                  </a:lnTo>
                  <a:close/>
                </a:path>
                <a:path extrusionOk="0" h="1506220" w="1242060">
                  <a:moveTo>
                    <a:pt x="55777" y="1453139"/>
                  </a:moveTo>
                  <a:lnTo>
                    <a:pt x="47713" y="1462938"/>
                  </a:lnTo>
                  <a:lnTo>
                    <a:pt x="67684" y="1462938"/>
                  </a:lnTo>
                  <a:lnTo>
                    <a:pt x="55777" y="1453139"/>
                  </a:lnTo>
                  <a:close/>
                </a:path>
                <a:path extrusionOk="0" h="1506220" w="1242060">
                  <a:moveTo>
                    <a:pt x="1226883" y="0"/>
                  </a:moveTo>
                  <a:lnTo>
                    <a:pt x="41071" y="1441035"/>
                  </a:lnTo>
                  <a:lnTo>
                    <a:pt x="55777" y="1453139"/>
                  </a:lnTo>
                  <a:lnTo>
                    <a:pt x="1241590" y="12103"/>
                  </a:lnTo>
                  <a:lnTo>
                    <a:pt x="1226883" y="0"/>
                  </a:lnTo>
                  <a:close/>
                </a:path>
              </a:pathLst>
            </a:custGeom>
            <a:solidFill>
              <a:srgbClr val="5D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620" name="Google Shape;1620;p119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19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22" name="Google Shape;1622;p119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23" name="Google Shape;1623;p119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19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19"/>
          <p:cNvSpPr txBox="1"/>
          <p:nvPr/>
        </p:nvSpPr>
        <p:spPr>
          <a:xfrm>
            <a:off x="2379650" y="4291200"/>
            <a:ext cx="1578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19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19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28" name="Google Shape;1628;p119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119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1"/>
                </a:lnTo>
                <a:lnTo>
                  <a:pt x="121813" y="603600"/>
                </a:lnTo>
                <a:lnTo>
                  <a:pt x="101624" y="580163"/>
                </a:lnTo>
                <a:lnTo>
                  <a:pt x="94221" y="551459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2"/>
                </a:lnTo>
                <a:lnTo>
                  <a:pt x="121813" y="21594"/>
                </a:lnTo>
                <a:lnTo>
                  <a:pt x="151758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30" name="Google Shape;1630;p119"/>
          <p:cNvSpPr txBox="1"/>
          <p:nvPr/>
        </p:nvSpPr>
        <p:spPr>
          <a:xfrm>
            <a:off x="2494531" y="1254633"/>
            <a:ext cx="844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D4B3C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19"/>
          <p:cNvSpPr txBox="1"/>
          <p:nvPr/>
        </p:nvSpPr>
        <p:spPr>
          <a:xfrm>
            <a:off x="1961759" y="4774135"/>
            <a:ext cx="1677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20"/>
          <p:cNvSpPr txBox="1"/>
          <p:nvPr>
            <p:ph type="title"/>
          </p:nvPr>
        </p:nvSpPr>
        <p:spPr>
          <a:xfrm>
            <a:off x="363774" y="200025"/>
            <a:ext cx="7521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637" name="Google Shape;1637;p120"/>
          <p:cNvGrpSpPr/>
          <p:nvPr/>
        </p:nvGrpSpPr>
        <p:grpSpPr>
          <a:xfrm>
            <a:off x="1886426" y="1513169"/>
            <a:ext cx="2545041" cy="2755411"/>
            <a:chOff x="2515235" y="2017559"/>
            <a:chExt cx="3393388" cy="3673882"/>
          </a:xfrm>
        </p:grpSpPr>
        <p:pic>
          <p:nvPicPr>
            <p:cNvPr id="1638" name="Google Shape;16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120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43" name="Google Shape;1643;p120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44" name="Google Shape;1644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2795295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5" name="Google Shape;1645;p120"/>
            <p:cNvSpPr/>
            <p:nvPr/>
          </p:nvSpPr>
          <p:spPr>
            <a:xfrm>
              <a:off x="3299231" y="3583762"/>
              <a:ext cx="2470150" cy="719454"/>
            </a:xfrm>
            <a:custGeom>
              <a:rect b="b" l="l" r="r" t="t"/>
              <a:pathLst>
                <a:path extrusionOk="0" h="719454" w="2470150">
                  <a:moveTo>
                    <a:pt x="54725" y="33310"/>
                  </a:moveTo>
                  <a:lnTo>
                    <a:pt x="36439" y="38143"/>
                  </a:lnTo>
                  <a:lnTo>
                    <a:pt x="49639" y="51669"/>
                  </a:lnTo>
                  <a:lnTo>
                    <a:pt x="2464460" y="718921"/>
                  </a:lnTo>
                  <a:lnTo>
                    <a:pt x="2469540" y="700557"/>
                  </a:lnTo>
                  <a:lnTo>
                    <a:pt x="54725" y="33310"/>
                  </a:lnTo>
                  <a:close/>
                </a:path>
                <a:path extrusionOk="0" h="719454" w="2470150">
                  <a:moveTo>
                    <a:pt x="106159" y="0"/>
                  </a:moveTo>
                  <a:lnTo>
                    <a:pt x="0" y="28067"/>
                  </a:lnTo>
                  <a:lnTo>
                    <a:pt x="76682" y="106667"/>
                  </a:lnTo>
                  <a:lnTo>
                    <a:pt x="82715" y="106743"/>
                  </a:lnTo>
                  <a:lnTo>
                    <a:pt x="90246" y="99390"/>
                  </a:lnTo>
                  <a:lnTo>
                    <a:pt x="90322" y="93357"/>
                  </a:lnTo>
                  <a:lnTo>
                    <a:pt x="49639" y="51669"/>
                  </a:lnTo>
                  <a:lnTo>
                    <a:pt x="15697" y="42291"/>
                  </a:lnTo>
                  <a:lnTo>
                    <a:pt x="20764" y="23926"/>
                  </a:lnTo>
                  <a:lnTo>
                    <a:pt x="90230" y="23926"/>
                  </a:lnTo>
                  <a:lnTo>
                    <a:pt x="111023" y="18415"/>
                  </a:lnTo>
                  <a:lnTo>
                    <a:pt x="114058" y="13208"/>
                  </a:lnTo>
                  <a:lnTo>
                    <a:pt x="111366" y="3035"/>
                  </a:lnTo>
                  <a:lnTo>
                    <a:pt x="106159" y="0"/>
                  </a:lnTo>
                  <a:close/>
                </a:path>
                <a:path extrusionOk="0" h="719454" w="2470150">
                  <a:moveTo>
                    <a:pt x="20764" y="23926"/>
                  </a:moveTo>
                  <a:lnTo>
                    <a:pt x="15697" y="42291"/>
                  </a:lnTo>
                  <a:lnTo>
                    <a:pt x="49639" y="51669"/>
                  </a:lnTo>
                  <a:lnTo>
                    <a:pt x="40511" y="42316"/>
                  </a:lnTo>
                  <a:lnTo>
                    <a:pt x="20650" y="42316"/>
                  </a:lnTo>
                  <a:lnTo>
                    <a:pt x="25031" y="26454"/>
                  </a:lnTo>
                  <a:lnTo>
                    <a:pt x="29910" y="26454"/>
                  </a:lnTo>
                  <a:lnTo>
                    <a:pt x="20764" y="23926"/>
                  </a:lnTo>
                  <a:close/>
                </a:path>
                <a:path extrusionOk="0" h="719454" w="2470150">
                  <a:moveTo>
                    <a:pt x="25031" y="26454"/>
                  </a:moveTo>
                  <a:lnTo>
                    <a:pt x="20650" y="42316"/>
                  </a:lnTo>
                  <a:lnTo>
                    <a:pt x="36439" y="38143"/>
                  </a:lnTo>
                  <a:lnTo>
                    <a:pt x="25031" y="26454"/>
                  </a:lnTo>
                  <a:close/>
                </a:path>
                <a:path extrusionOk="0" h="719454" w="2470150">
                  <a:moveTo>
                    <a:pt x="36439" y="38143"/>
                  </a:moveTo>
                  <a:lnTo>
                    <a:pt x="20650" y="42316"/>
                  </a:lnTo>
                  <a:lnTo>
                    <a:pt x="40511" y="42316"/>
                  </a:lnTo>
                  <a:lnTo>
                    <a:pt x="36439" y="38143"/>
                  </a:lnTo>
                  <a:close/>
                </a:path>
                <a:path extrusionOk="0" h="719454" w="2470150">
                  <a:moveTo>
                    <a:pt x="29910" y="26454"/>
                  </a:moveTo>
                  <a:lnTo>
                    <a:pt x="25031" y="26454"/>
                  </a:lnTo>
                  <a:lnTo>
                    <a:pt x="36439" y="38143"/>
                  </a:lnTo>
                  <a:lnTo>
                    <a:pt x="54725" y="33310"/>
                  </a:lnTo>
                  <a:lnTo>
                    <a:pt x="29910" y="26454"/>
                  </a:lnTo>
                  <a:close/>
                </a:path>
                <a:path extrusionOk="0" h="719454" w="2470150">
                  <a:moveTo>
                    <a:pt x="90230" y="23926"/>
                  </a:moveTo>
                  <a:lnTo>
                    <a:pt x="20764" y="23926"/>
                  </a:lnTo>
                  <a:lnTo>
                    <a:pt x="54725" y="33310"/>
                  </a:lnTo>
                  <a:lnTo>
                    <a:pt x="90230" y="2392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46" name="Google Shape;1646;p120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47" name="Google Shape;1647;p1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120"/>
            <p:cNvSpPr/>
            <p:nvPr/>
          </p:nvSpPr>
          <p:spPr>
            <a:xfrm>
              <a:off x="2694876" y="3578377"/>
              <a:ext cx="3074035" cy="724535"/>
            </a:xfrm>
            <a:custGeom>
              <a:rect b="b" l="l" r="r" t="t"/>
              <a:pathLst>
                <a:path extrusionOk="0" h="724535" w="3074035">
                  <a:moveTo>
                    <a:pt x="54915" y="35893"/>
                  </a:moveTo>
                  <a:lnTo>
                    <a:pt x="36907" y="41657"/>
                  </a:lnTo>
                  <a:lnTo>
                    <a:pt x="50774" y="54483"/>
                  </a:lnTo>
                  <a:lnTo>
                    <a:pt x="3069297" y="724433"/>
                  </a:lnTo>
                  <a:lnTo>
                    <a:pt x="3073425" y="705827"/>
                  </a:lnTo>
                  <a:lnTo>
                    <a:pt x="54915" y="35893"/>
                  </a:lnTo>
                  <a:close/>
                </a:path>
                <a:path extrusionOk="0" h="724535" w="3074035">
                  <a:moveTo>
                    <a:pt x="104584" y="0"/>
                  </a:moveTo>
                  <a:lnTo>
                    <a:pt x="0" y="33451"/>
                  </a:lnTo>
                  <a:lnTo>
                    <a:pt x="80606" y="108026"/>
                  </a:lnTo>
                  <a:lnTo>
                    <a:pt x="86626" y="107784"/>
                  </a:lnTo>
                  <a:lnTo>
                    <a:pt x="93776" y="100063"/>
                  </a:lnTo>
                  <a:lnTo>
                    <a:pt x="93548" y="94043"/>
                  </a:lnTo>
                  <a:lnTo>
                    <a:pt x="50774" y="54483"/>
                  </a:lnTo>
                  <a:lnTo>
                    <a:pt x="16383" y="46850"/>
                  </a:lnTo>
                  <a:lnTo>
                    <a:pt x="20510" y="28257"/>
                  </a:lnTo>
                  <a:lnTo>
                    <a:pt x="78768" y="28257"/>
                  </a:lnTo>
                  <a:lnTo>
                    <a:pt x="110388" y="18135"/>
                  </a:lnTo>
                  <a:lnTo>
                    <a:pt x="113144" y="12776"/>
                  </a:lnTo>
                  <a:lnTo>
                    <a:pt x="109943" y="2755"/>
                  </a:lnTo>
                  <a:lnTo>
                    <a:pt x="104584" y="0"/>
                  </a:lnTo>
                  <a:close/>
                </a:path>
                <a:path extrusionOk="0" h="724535" w="3074035">
                  <a:moveTo>
                    <a:pt x="20510" y="28257"/>
                  </a:moveTo>
                  <a:lnTo>
                    <a:pt x="16383" y="46850"/>
                  </a:lnTo>
                  <a:lnTo>
                    <a:pt x="50774" y="54483"/>
                  </a:lnTo>
                  <a:lnTo>
                    <a:pt x="42287" y="46634"/>
                  </a:lnTo>
                  <a:lnTo>
                    <a:pt x="21361" y="46634"/>
                  </a:lnTo>
                  <a:lnTo>
                    <a:pt x="24917" y="30568"/>
                  </a:lnTo>
                  <a:lnTo>
                    <a:pt x="30924" y="30568"/>
                  </a:lnTo>
                  <a:lnTo>
                    <a:pt x="20510" y="28257"/>
                  </a:lnTo>
                  <a:close/>
                </a:path>
                <a:path extrusionOk="0" h="724535" w="3074035">
                  <a:moveTo>
                    <a:pt x="24917" y="30568"/>
                  </a:moveTo>
                  <a:lnTo>
                    <a:pt x="21361" y="46634"/>
                  </a:lnTo>
                  <a:lnTo>
                    <a:pt x="36907" y="41657"/>
                  </a:lnTo>
                  <a:lnTo>
                    <a:pt x="24917" y="30568"/>
                  </a:lnTo>
                  <a:close/>
                </a:path>
                <a:path extrusionOk="0" h="724535" w="3074035">
                  <a:moveTo>
                    <a:pt x="36907" y="41657"/>
                  </a:moveTo>
                  <a:lnTo>
                    <a:pt x="21361" y="46634"/>
                  </a:lnTo>
                  <a:lnTo>
                    <a:pt x="42287" y="46634"/>
                  </a:lnTo>
                  <a:lnTo>
                    <a:pt x="36907" y="41657"/>
                  </a:lnTo>
                  <a:close/>
                </a:path>
                <a:path extrusionOk="0" h="724535" w="3074035">
                  <a:moveTo>
                    <a:pt x="30924" y="30568"/>
                  </a:moveTo>
                  <a:lnTo>
                    <a:pt x="24917" y="30568"/>
                  </a:lnTo>
                  <a:lnTo>
                    <a:pt x="36907" y="41657"/>
                  </a:lnTo>
                  <a:lnTo>
                    <a:pt x="54915" y="35893"/>
                  </a:lnTo>
                  <a:lnTo>
                    <a:pt x="30924" y="30568"/>
                  </a:lnTo>
                  <a:close/>
                </a:path>
                <a:path extrusionOk="0" h="724535" w="3074035">
                  <a:moveTo>
                    <a:pt x="78768" y="28257"/>
                  </a:moveTo>
                  <a:lnTo>
                    <a:pt x="20510" y="28257"/>
                  </a:lnTo>
                  <a:lnTo>
                    <a:pt x="54915" y="35893"/>
                  </a:lnTo>
                  <a:lnTo>
                    <a:pt x="78768" y="282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49" name="Google Shape;1649;p120"/>
            <p:cNvSpPr/>
            <p:nvPr/>
          </p:nvSpPr>
          <p:spPr>
            <a:xfrm>
              <a:off x="3253854" y="2017559"/>
              <a:ext cx="644525" cy="1503679"/>
            </a:xfrm>
            <a:custGeom>
              <a:rect b="b" l="l" r="r" t="t"/>
              <a:pathLst>
                <a:path extrusionOk="0" h="1503679" w="644525">
                  <a:moveTo>
                    <a:pt x="0" y="1418551"/>
                  </a:moveTo>
                  <a:lnTo>
                    <a:pt x="5613" y="1503565"/>
                  </a:lnTo>
                  <a:lnTo>
                    <a:pt x="69502" y="1448701"/>
                  </a:lnTo>
                  <a:lnTo>
                    <a:pt x="38989" y="1448701"/>
                  </a:lnTo>
                  <a:lnTo>
                    <a:pt x="21424" y="1441323"/>
                  </a:lnTo>
                  <a:lnTo>
                    <a:pt x="26342" y="1429613"/>
                  </a:lnTo>
                  <a:lnTo>
                    <a:pt x="0" y="1418551"/>
                  </a:lnTo>
                  <a:close/>
                </a:path>
                <a:path extrusionOk="0" h="1503679" w="644525">
                  <a:moveTo>
                    <a:pt x="26342" y="1429613"/>
                  </a:moveTo>
                  <a:lnTo>
                    <a:pt x="21424" y="1441323"/>
                  </a:lnTo>
                  <a:lnTo>
                    <a:pt x="38989" y="1448701"/>
                  </a:lnTo>
                  <a:lnTo>
                    <a:pt x="43907" y="1436989"/>
                  </a:lnTo>
                  <a:lnTo>
                    <a:pt x="26342" y="1429613"/>
                  </a:lnTo>
                  <a:close/>
                </a:path>
                <a:path extrusionOk="0" h="1503679" w="644525">
                  <a:moveTo>
                    <a:pt x="43907" y="1436989"/>
                  </a:moveTo>
                  <a:lnTo>
                    <a:pt x="38989" y="1448701"/>
                  </a:lnTo>
                  <a:lnTo>
                    <a:pt x="69502" y="1448701"/>
                  </a:lnTo>
                  <a:lnTo>
                    <a:pt x="70256" y="1448054"/>
                  </a:lnTo>
                  <a:lnTo>
                    <a:pt x="43907" y="1436989"/>
                  </a:lnTo>
                  <a:close/>
                </a:path>
                <a:path extrusionOk="0" h="1503679" w="644525">
                  <a:moveTo>
                    <a:pt x="626719" y="0"/>
                  </a:moveTo>
                  <a:lnTo>
                    <a:pt x="26342" y="1429613"/>
                  </a:lnTo>
                  <a:lnTo>
                    <a:pt x="43907" y="1436989"/>
                  </a:lnTo>
                  <a:lnTo>
                    <a:pt x="644283" y="7378"/>
                  </a:lnTo>
                  <a:lnTo>
                    <a:pt x="626719" y="0"/>
                  </a:lnTo>
                  <a:close/>
                </a:path>
              </a:pathLst>
            </a:custGeom>
            <a:solidFill>
              <a:srgbClr val="5D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650" name="Google Shape;1650;p120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20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2" name="Google Shape;1652;p120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3" name="Google Shape;1653;p120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20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20"/>
          <p:cNvSpPr txBox="1"/>
          <p:nvPr/>
        </p:nvSpPr>
        <p:spPr>
          <a:xfrm>
            <a:off x="2379649" y="4291200"/>
            <a:ext cx="14004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20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20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8" name="Google Shape;1658;p120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20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60" name="Google Shape;1660;p120"/>
          <p:cNvSpPr txBox="1"/>
          <p:nvPr/>
        </p:nvSpPr>
        <p:spPr>
          <a:xfrm>
            <a:off x="2494531" y="1254633"/>
            <a:ext cx="844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D4B3C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20"/>
          <p:cNvSpPr txBox="1"/>
          <p:nvPr/>
        </p:nvSpPr>
        <p:spPr>
          <a:xfrm>
            <a:off x="1961749" y="4774125"/>
            <a:ext cx="1884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21"/>
          <p:cNvSpPr txBox="1"/>
          <p:nvPr>
            <p:ph type="title"/>
          </p:nvPr>
        </p:nvSpPr>
        <p:spPr>
          <a:xfrm>
            <a:off x="363774" y="200025"/>
            <a:ext cx="7378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667" name="Google Shape;1667;p121"/>
          <p:cNvGrpSpPr/>
          <p:nvPr/>
        </p:nvGrpSpPr>
        <p:grpSpPr>
          <a:xfrm>
            <a:off x="1886426" y="1515818"/>
            <a:ext cx="2545041" cy="2752763"/>
            <a:chOff x="2515235" y="2021090"/>
            <a:chExt cx="3393388" cy="3670351"/>
          </a:xfrm>
        </p:grpSpPr>
        <p:pic>
          <p:nvPicPr>
            <p:cNvPr id="1668" name="Google Shape;1668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1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2" name="Google Shape;1672;p121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73" name="Google Shape;1673;p121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74" name="Google Shape;1674;p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2795295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121"/>
            <p:cNvSpPr/>
            <p:nvPr/>
          </p:nvSpPr>
          <p:spPr>
            <a:xfrm>
              <a:off x="3299231" y="3583762"/>
              <a:ext cx="2470150" cy="719454"/>
            </a:xfrm>
            <a:custGeom>
              <a:rect b="b" l="l" r="r" t="t"/>
              <a:pathLst>
                <a:path extrusionOk="0" h="719454" w="2470150">
                  <a:moveTo>
                    <a:pt x="54725" y="33310"/>
                  </a:moveTo>
                  <a:lnTo>
                    <a:pt x="36439" y="38143"/>
                  </a:lnTo>
                  <a:lnTo>
                    <a:pt x="49639" y="51669"/>
                  </a:lnTo>
                  <a:lnTo>
                    <a:pt x="2464460" y="718921"/>
                  </a:lnTo>
                  <a:lnTo>
                    <a:pt x="2469540" y="700557"/>
                  </a:lnTo>
                  <a:lnTo>
                    <a:pt x="54725" y="33310"/>
                  </a:lnTo>
                  <a:close/>
                </a:path>
                <a:path extrusionOk="0" h="719454" w="2470150">
                  <a:moveTo>
                    <a:pt x="106159" y="0"/>
                  </a:moveTo>
                  <a:lnTo>
                    <a:pt x="0" y="28067"/>
                  </a:lnTo>
                  <a:lnTo>
                    <a:pt x="76682" y="106667"/>
                  </a:lnTo>
                  <a:lnTo>
                    <a:pt x="82715" y="106743"/>
                  </a:lnTo>
                  <a:lnTo>
                    <a:pt x="90246" y="99390"/>
                  </a:lnTo>
                  <a:lnTo>
                    <a:pt x="90322" y="93357"/>
                  </a:lnTo>
                  <a:lnTo>
                    <a:pt x="49639" y="51669"/>
                  </a:lnTo>
                  <a:lnTo>
                    <a:pt x="15697" y="42291"/>
                  </a:lnTo>
                  <a:lnTo>
                    <a:pt x="20764" y="23926"/>
                  </a:lnTo>
                  <a:lnTo>
                    <a:pt x="90230" y="23926"/>
                  </a:lnTo>
                  <a:lnTo>
                    <a:pt x="111023" y="18415"/>
                  </a:lnTo>
                  <a:lnTo>
                    <a:pt x="114058" y="13208"/>
                  </a:lnTo>
                  <a:lnTo>
                    <a:pt x="111366" y="3035"/>
                  </a:lnTo>
                  <a:lnTo>
                    <a:pt x="106159" y="0"/>
                  </a:lnTo>
                  <a:close/>
                </a:path>
                <a:path extrusionOk="0" h="719454" w="2470150">
                  <a:moveTo>
                    <a:pt x="20764" y="23926"/>
                  </a:moveTo>
                  <a:lnTo>
                    <a:pt x="15697" y="42291"/>
                  </a:lnTo>
                  <a:lnTo>
                    <a:pt x="49639" y="51669"/>
                  </a:lnTo>
                  <a:lnTo>
                    <a:pt x="40511" y="42316"/>
                  </a:lnTo>
                  <a:lnTo>
                    <a:pt x="20650" y="42316"/>
                  </a:lnTo>
                  <a:lnTo>
                    <a:pt x="25031" y="26454"/>
                  </a:lnTo>
                  <a:lnTo>
                    <a:pt x="29910" y="26454"/>
                  </a:lnTo>
                  <a:lnTo>
                    <a:pt x="20764" y="23926"/>
                  </a:lnTo>
                  <a:close/>
                </a:path>
                <a:path extrusionOk="0" h="719454" w="2470150">
                  <a:moveTo>
                    <a:pt x="25031" y="26454"/>
                  </a:moveTo>
                  <a:lnTo>
                    <a:pt x="20650" y="42316"/>
                  </a:lnTo>
                  <a:lnTo>
                    <a:pt x="36439" y="38143"/>
                  </a:lnTo>
                  <a:lnTo>
                    <a:pt x="25031" y="26454"/>
                  </a:lnTo>
                  <a:close/>
                </a:path>
                <a:path extrusionOk="0" h="719454" w="2470150">
                  <a:moveTo>
                    <a:pt x="36439" y="38143"/>
                  </a:moveTo>
                  <a:lnTo>
                    <a:pt x="20650" y="42316"/>
                  </a:lnTo>
                  <a:lnTo>
                    <a:pt x="40511" y="42316"/>
                  </a:lnTo>
                  <a:lnTo>
                    <a:pt x="36439" y="38143"/>
                  </a:lnTo>
                  <a:close/>
                </a:path>
                <a:path extrusionOk="0" h="719454" w="2470150">
                  <a:moveTo>
                    <a:pt x="29910" y="26454"/>
                  </a:moveTo>
                  <a:lnTo>
                    <a:pt x="25031" y="26454"/>
                  </a:lnTo>
                  <a:lnTo>
                    <a:pt x="36439" y="38143"/>
                  </a:lnTo>
                  <a:lnTo>
                    <a:pt x="54725" y="33310"/>
                  </a:lnTo>
                  <a:lnTo>
                    <a:pt x="29910" y="26454"/>
                  </a:lnTo>
                  <a:close/>
                </a:path>
                <a:path extrusionOk="0" h="719454" w="2470150">
                  <a:moveTo>
                    <a:pt x="90230" y="23926"/>
                  </a:moveTo>
                  <a:lnTo>
                    <a:pt x="20764" y="23926"/>
                  </a:lnTo>
                  <a:lnTo>
                    <a:pt x="54725" y="33310"/>
                  </a:lnTo>
                  <a:lnTo>
                    <a:pt x="90230" y="2392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76" name="Google Shape;1676;p121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677" name="Google Shape;1677;p1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121"/>
            <p:cNvSpPr/>
            <p:nvPr/>
          </p:nvSpPr>
          <p:spPr>
            <a:xfrm>
              <a:off x="2694876" y="3578377"/>
              <a:ext cx="3074035" cy="724535"/>
            </a:xfrm>
            <a:custGeom>
              <a:rect b="b" l="l" r="r" t="t"/>
              <a:pathLst>
                <a:path extrusionOk="0" h="724535" w="3074035">
                  <a:moveTo>
                    <a:pt x="54915" y="35893"/>
                  </a:moveTo>
                  <a:lnTo>
                    <a:pt x="36907" y="41657"/>
                  </a:lnTo>
                  <a:lnTo>
                    <a:pt x="50774" y="54483"/>
                  </a:lnTo>
                  <a:lnTo>
                    <a:pt x="3069297" y="724433"/>
                  </a:lnTo>
                  <a:lnTo>
                    <a:pt x="3073425" y="705827"/>
                  </a:lnTo>
                  <a:lnTo>
                    <a:pt x="54915" y="35893"/>
                  </a:lnTo>
                  <a:close/>
                </a:path>
                <a:path extrusionOk="0" h="724535" w="3074035">
                  <a:moveTo>
                    <a:pt x="104584" y="0"/>
                  </a:moveTo>
                  <a:lnTo>
                    <a:pt x="0" y="33451"/>
                  </a:lnTo>
                  <a:lnTo>
                    <a:pt x="80606" y="108026"/>
                  </a:lnTo>
                  <a:lnTo>
                    <a:pt x="86626" y="107784"/>
                  </a:lnTo>
                  <a:lnTo>
                    <a:pt x="93776" y="100063"/>
                  </a:lnTo>
                  <a:lnTo>
                    <a:pt x="93548" y="94043"/>
                  </a:lnTo>
                  <a:lnTo>
                    <a:pt x="50774" y="54483"/>
                  </a:lnTo>
                  <a:lnTo>
                    <a:pt x="16383" y="46850"/>
                  </a:lnTo>
                  <a:lnTo>
                    <a:pt x="20510" y="28257"/>
                  </a:lnTo>
                  <a:lnTo>
                    <a:pt x="78768" y="28257"/>
                  </a:lnTo>
                  <a:lnTo>
                    <a:pt x="110388" y="18135"/>
                  </a:lnTo>
                  <a:lnTo>
                    <a:pt x="113144" y="12776"/>
                  </a:lnTo>
                  <a:lnTo>
                    <a:pt x="109943" y="2755"/>
                  </a:lnTo>
                  <a:lnTo>
                    <a:pt x="104584" y="0"/>
                  </a:lnTo>
                  <a:close/>
                </a:path>
                <a:path extrusionOk="0" h="724535" w="3074035">
                  <a:moveTo>
                    <a:pt x="20510" y="28257"/>
                  </a:moveTo>
                  <a:lnTo>
                    <a:pt x="16383" y="46850"/>
                  </a:lnTo>
                  <a:lnTo>
                    <a:pt x="50774" y="54483"/>
                  </a:lnTo>
                  <a:lnTo>
                    <a:pt x="42287" y="46634"/>
                  </a:lnTo>
                  <a:lnTo>
                    <a:pt x="21361" y="46634"/>
                  </a:lnTo>
                  <a:lnTo>
                    <a:pt x="24917" y="30568"/>
                  </a:lnTo>
                  <a:lnTo>
                    <a:pt x="30924" y="30568"/>
                  </a:lnTo>
                  <a:lnTo>
                    <a:pt x="20510" y="28257"/>
                  </a:lnTo>
                  <a:close/>
                </a:path>
                <a:path extrusionOk="0" h="724535" w="3074035">
                  <a:moveTo>
                    <a:pt x="24917" y="30568"/>
                  </a:moveTo>
                  <a:lnTo>
                    <a:pt x="21361" y="46634"/>
                  </a:lnTo>
                  <a:lnTo>
                    <a:pt x="36907" y="41657"/>
                  </a:lnTo>
                  <a:lnTo>
                    <a:pt x="24917" y="30568"/>
                  </a:lnTo>
                  <a:close/>
                </a:path>
                <a:path extrusionOk="0" h="724535" w="3074035">
                  <a:moveTo>
                    <a:pt x="36907" y="41657"/>
                  </a:moveTo>
                  <a:lnTo>
                    <a:pt x="21361" y="46634"/>
                  </a:lnTo>
                  <a:lnTo>
                    <a:pt x="42287" y="46634"/>
                  </a:lnTo>
                  <a:lnTo>
                    <a:pt x="36907" y="41657"/>
                  </a:lnTo>
                  <a:close/>
                </a:path>
                <a:path extrusionOk="0" h="724535" w="3074035">
                  <a:moveTo>
                    <a:pt x="30924" y="30568"/>
                  </a:moveTo>
                  <a:lnTo>
                    <a:pt x="24917" y="30568"/>
                  </a:lnTo>
                  <a:lnTo>
                    <a:pt x="36907" y="41657"/>
                  </a:lnTo>
                  <a:lnTo>
                    <a:pt x="54915" y="35893"/>
                  </a:lnTo>
                  <a:lnTo>
                    <a:pt x="30924" y="30568"/>
                  </a:lnTo>
                  <a:close/>
                </a:path>
                <a:path extrusionOk="0" h="724535" w="3074035">
                  <a:moveTo>
                    <a:pt x="78768" y="28257"/>
                  </a:moveTo>
                  <a:lnTo>
                    <a:pt x="20510" y="28257"/>
                  </a:lnTo>
                  <a:lnTo>
                    <a:pt x="54915" y="35893"/>
                  </a:lnTo>
                  <a:lnTo>
                    <a:pt x="78768" y="282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79" name="Google Shape;1679;p121"/>
            <p:cNvSpPr/>
            <p:nvPr/>
          </p:nvSpPr>
          <p:spPr>
            <a:xfrm>
              <a:off x="3827030" y="2021090"/>
              <a:ext cx="76200" cy="1500504"/>
            </a:xfrm>
            <a:custGeom>
              <a:rect b="b" l="l" r="r" t="t"/>
              <a:pathLst>
                <a:path extrusionOk="0" h="1500504" w="76200">
                  <a:moveTo>
                    <a:pt x="0" y="1423200"/>
                  </a:moveTo>
                  <a:lnTo>
                    <a:pt x="36791" y="1500035"/>
                  </a:lnTo>
                  <a:lnTo>
                    <a:pt x="69822" y="1436700"/>
                  </a:lnTo>
                  <a:lnTo>
                    <a:pt x="47396" y="1436700"/>
                  </a:lnTo>
                  <a:lnTo>
                    <a:pt x="28346" y="1436370"/>
                  </a:lnTo>
                  <a:lnTo>
                    <a:pt x="28562" y="1423685"/>
                  </a:lnTo>
                  <a:lnTo>
                    <a:pt x="0" y="1423200"/>
                  </a:lnTo>
                  <a:close/>
                </a:path>
                <a:path extrusionOk="0" h="1500504" w="76200">
                  <a:moveTo>
                    <a:pt x="28562" y="1423685"/>
                  </a:moveTo>
                  <a:lnTo>
                    <a:pt x="28346" y="1436370"/>
                  </a:lnTo>
                  <a:lnTo>
                    <a:pt x="47396" y="1436700"/>
                  </a:lnTo>
                  <a:lnTo>
                    <a:pt x="47612" y="1424009"/>
                  </a:lnTo>
                  <a:lnTo>
                    <a:pt x="28562" y="1423685"/>
                  </a:lnTo>
                  <a:close/>
                </a:path>
                <a:path extrusionOk="0" h="1500504" w="76200">
                  <a:moveTo>
                    <a:pt x="47612" y="1424009"/>
                  </a:moveTo>
                  <a:lnTo>
                    <a:pt x="47396" y="1436700"/>
                  </a:lnTo>
                  <a:lnTo>
                    <a:pt x="69822" y="1436700"/>
                  </a:lnTo>
                  <a:lnTo>
                    <a:pt x="76187" y="1424495"/>
                  </a:lnTo>
                  <a:lnTo>
                    <a:pt x="47612" y="1424009"/>
                  </a:lnTo>
                  <a:close/>
                </a:path>
                <a:path extrusionOk="0" h="1500504" w="76200">
                  <a:moveTo>
                    <a:pt x="52793" y="0"/>
                  </a:moveTo>
                  <a:lnTo>
                    <a:pt x="28562" y="1423685"/>
                  </a:lnTo>
                  <a:lnTo>
                    <a:pt x="47612" y="1424009"/>
                  </a:lnTo>
                  <a:lnTo>
                    <a:pt x="71843" y="317"/>
                  </a:lnTo>
                  <a:lnTo>
                    <a:pt x="52793" y="0"/>
                  </a:lnTo>
                  <a:close/>
                </a:path>
              </a:pathLst>
            </a:custGeom>
            <a:solidFill>
              <a:srgbClr val="5D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680" name="Google Shape;1680;p121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21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82" name="Google Shape;1682;p121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83" name="Google Shape;1683;p121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21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21"/>
          <p:cNvSpPr txBox="1"/>
          <p:nvPr/>
        </p:nvSpPr>
        <p:spPr>
          <a:xfrm>
            <a:off x="2379648" y="4291200"/>
            <a:ext cx="1494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21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21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88" name="Google Shape;1688;p121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21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90" name="Google Shape;1690;p121"/>
          <p:cNvSpPr txBox="1"/>
          <p:nvPr/>
        </p:nvSpPr>
        <p:spPr>
          <a:xfrm>
            <a:off x="2494531" y="1254633"/>
            <a:ext cx="844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D4B3C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21"/>
          <p:cNvSpPr txBox="1"/>
          <p:nvPr/>
        </p:nvSpPr>
        <p:spPr>
          <a:xfrm>
            <a:off x="1961749" y="4774125"/>
            <a:ext cx="1912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/>
        </p:nvSpPr>
        <p:spPr>
          <a:xfrm>
            <a:off x="363775" y="200025"/>
            <a:ext cx="7920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Short-Term Memory (LSTM)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8"/>
          <p:cNvSpPr txBox="1"/>
          <p:nvPr/>
        </p:nvSpPr>
        <p:spPr>
          <a:xfrm>
            <a:off x="363775" y="749426"/>
            <a:ext cx="4967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You can think of the LSTM equations visually like this: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8"/>
          <p:cNvSpPr/>
          <p:nvPr/>
        </p:nvSpPr>
        <p:spPr>
          <a:xfrm>
            <a:off x="1956110" y="1588886"/>
            <a:ext cx="5235000" cy="196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68"/>
          <p:cNvGrpSpPr/>
          <p:nvPr/>
        </p:nvGrpSpPr>
        <p:grpSpPr>
          <a:xfrm>
            <a:off x="1222057" y="4182846"/>
            <a:ext cx="3566160" cy="636270"/>
            <a:chOff x="1629410" y="5577128"/>
            <a:chExt cx="4754880" cy="848360"/>
          </a:xfrm>
        </p:grpSpPr>
        <p:sp>
          <p:nvSpPr>
            <p:cNvPr id="537" name="Google Shape;537;p68"/>
            <p:cNvSpPr/>
            <p:nvPr/>
          </p:nvSpPr>
          <p:spPr>
            <a:xfrm>
              <a:off x="1700865" y="5667639"/>
              <a:ext cx="4589100" cy="670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8"/>
            <p:cNvSpPr/>
            <p:nvPr/>
          </p:nvSpPr>
          <p:spPr>
            <a:xfrm>
              <a:off x="1629410" y="5577128"/>
              <a:ext cx="4754880" cy="848360"/>
            </a:xfrm>
            <a:custGeom>
              <a:rect b="b" l="l" r="r" t="t"/>
              <a:pathLst>
                <a:path extrusionOk="0" h="848360" w="4754880">
                  <a:moveTo>
                    <a:pt x="0" y="0"/>
                  </a:moveTo>
                  <a:lnTo>
                    <a:pt x="4754252" y="0"/>
                  </a:lnTo>
                  <a:lnTo>
                    <a:pt x="4754252" y="847949"/>
                  </a:lnTo>
                  <a:lnTo>
                    <a:pt x="0" y="84794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68"/>
          <p:cNvSpPr txBox="1"/>
          <p:nvPr/>
        </p:nvSpPr>
        <p:spPr>
          <a:xfrm>
            <a:off x="5500420" y="4839978"/>
            <a:ext cx="32109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Source: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http://colah.github.io/posts/2015-08-Understanding-LSTMs/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22"/>
          <p:cNvSpPr txBox="1"/>
          <p:nvPr>
            <p:ph type="title"/>
          </p:nvPr>
        </p:nvSpPr>
        <p:spPr>
          <a:xfrm>
            <a:off x="363775" y="200025"/>
            <a:ext cx="62190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697" name="Google Shape;1697;p122"/>
          <p:cNvGrpSpPr/>
          <p:nvPr/>
        </p:nvGrpSpPr>
        <p:grpSpPr>
          <a:xfrm>
            <a:off x="1886426" y="1513369"/>
            <a:ext cx="2545041" cy="2755211"/>
            <a:chOff x="2515235" y="2017826"/>
            <a:chExt cx="3393388" cy="3673615"/>
          </a:xfrm>
        </p:grpSpPr>
        <p:pic>
          <p:nvPicPr>
            <p:cNvPr id="1698" name="Google Shape;1698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1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122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03" name="Google Shape;1703;p122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04" name="Google Shape;1704;p1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2795295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5" name="Google Shape;1705;p122"/>
            <p:cNvSpPr/>
            <p:nvPr/>
          </p:nvSpPr>
          <p:spPr>
            <a:xfrm>
              <a:off x="3299231" y="3583762"/>
              <a:ext cx="2470150" cy="719454"/>
            </a:xfrm>
            <a:custGeom>
              <a:rect b="b" l="l" r="r" t="t"/>
              <a:pathLst>
                <a:path extrusionOk="0" h="719454" w="2470150">
                  <a:moveTo>
                    <a:pt x="54725" y="33310"/>
                  </a:moveTo>
                  <a:lnTo>
                    <a:pt x="36439" y="38143"/>
                  </a:lnTo>
                  <a:lnTo>
                    <a:pt x="49639" y="51669"/>
                  </a:lnTo>
                  <a:lnTo>
                    <a:pt x="2464460" y="718921"/>
                  </a:lnTo>
                  <a:lnTo>
                    <a:pt x="2469540" y="700557"/>
                  </a:lnTo>
                  <a:lnTo>
                    <a:pt x="54725" y="33310"/>
                  </a:lnTo>
                  <a:close/>
                </a:path>
                <a:path extrusionOk="0" h="719454" w="2470150">
                  <a:moveTo>
                    <a:pt x="106159" y="0"/>
                  </a:moveTo>
                  <a:lnTo>
                    <a:pt x="0" y="28067"/>
                  </a:lnTo>
                  <a:lnTo>
                    <a:pt x="76682" y="106667"/>
                  </a:lnTo>
                  <a:lnTo>
                    <a:pt x="82715" y="106743"/>
                  </a:lnTo>
                  <a:lnTo>
                    <a:pt x="90246" y="99390"/>
                  </a:lnTo>
                  <a:lnTo>
                    <a:pt x="90322" y="93357"/>
                  </a:lnTo>
                  <a:lnTo>
                    <a:pt x="49639" y="51669"/>
                  </a:lnTo>
                  <a:lnTo>
                    <a:pt x="15697" y="42291"/>
                  </a:lnTo>
                  <a:lnTo>
                    <a:pt x="20764" y="23926"/>
                  </a:lnTo>
                  <a:lnTo>
                    <a:pt x="90230" y="23926"/>
                  </a:lnTo>
                  <a:lnTo>
                    <a:pt x="111023" y="18415"/>
                  </a:lnTo>
                  <a:lnTo>
                    <a:pt x="114058" y="13208"/>
                  </a:lnTo>
                  <a:lnTo>
                    <a:pt x="111366" y="3035"/>
                  </a:lnTo>
                  <a:lnTo>
                    <a:pt x="106159" y="0"/>
                  </a:lnTo>
                  <a:close/>
                </a:path>
                <a:path extrusionOk="0" h="719454" w="2470150">
                  <a:moveTo>
                    <a:pt x="20764" y="23926"/>
                  </a:moveTo>
                  <a:lnTo>
                    <a:pt x="15697" y="42291"/>
                  </a:lnTo>
                  <a:lnTo>
                    <a:pt x="49639" y="51669"/>
                  </a:lnTo>
                  <a:lnTo>
                    <a:pt x="40511" y="42316"/>
                  </a:lnTo>
                  <a:lnTo>
                    <a:pt x="20650" y="42316"/>
                  </a:lnTo>
                  <a:lnTo>
                    <a:pt x="25031" y="26454"/>
                  </a:lnTo>
                  <a:lnTo>
                    <a:pt x="29910" y="26454"/>
                  </a:lnTo>
                  <a:lnTo>
                    <a:pt x="20764" y="23926"/>
                  </a:lnTo>
                  <a:close/>
                </a:path>
                <a:path extrusionOk="0" h="719454" w="2470150">
                  <a:moveTo>
                    <a:pt x="25031" y="26454"/>
                  </a:moveTo>
                  <a:lnTo>
                    <a:pt x="20650" y="42316"/>
                  </a:lnTo>
                  <a:lnTo>
                    <a:pt x="36439" y="38143"/>
                  </a:lnTo>
                  <a:lnTo>
                    <a:pt x="25031" y="26454"/>
                  </a:lnTo>
                  <a:close/>
                </a:path>
                <a:path extrusionOk="0" h="719454" w="2470150">
                  <a:moveTo>
                    <a:pt x="36439" y="38143"/>
                  </a:moveTo>
                  <a:lnTo>
                    <a:pt x="20650" y="42316"/>
                  </a:lnTo>
                  <a:lnTo>
                    <a:pt x="40511" y="42316"/>
                  </a:lnTo>
                  <a:lnTo>
                    <a:pt x="36439" y="38143"/>
                  </a:lnTo>
                  <a:close/>
                </a:path>
                <a:path extrusionOk="0" h="719454" w="2470150">
                  <a:moveTo>
                    <a:pt x="29910" y="26454"/>
                  </a:moveTo>
                  <a:lnTo>
                    <a:pt x="25031" y="26454"/>
                  </a:lnTo>
                  <a:lnTo>
                    <a:pt x="36439" y="38143"/>
                  </a:lnTo>
                  <a:lnTo>
                    <a:pt x="54725" y="33310"/>
                  </a:lnTo>
                  <a:lnTo>
                    <a:pt x="29910" y="26454"/>
                  </a:lnTo>
                  <a:close/>
                </a:path>
                <a:path extrusionOk="0" h="719454" w="2470150">
                  <a:moveTo>
                    <a:pt x="90230" y="23926"/>
                  </a:moveTo>
                  <a:lnTo>
                    <a:pt x="20764" y="23926"/>
                  </a:lnTo>
                  <a:lnTo>
                    <a:pt x="54725" y="33310"/>
                  </a:lnTo>
                  <a:lnTo>
                    <a:pt x="90230" y="2392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06" name="Google Shape;1706;p122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07" name="Google Shape;1707;p1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8" name="Google Shape;1708;p122"/>
            <p:cNvSpPr/>
            <p:nvPr/>
          </p:nvSpPr>
          <p:spPr>
            <a:xfrm>
              <a:off x="2694876" y="3578377"/>
              <a:ext cx="3074035" cy="724535"/>
            </a:xfrm>
            <a:custGeom>
              <a:rect b="b" l="l" r="r" t="t"/>
              <a:pathLst>
                <a:path extrusionOk="0" h="724535" w="3074035">
                  <a:moveTo>
                    <a:pt x="54915" y="35893"/>
                  </a:moveTo>
                  <a:lnTo>
                    <a:pt x="36907" y="41657"/>
                  </a:lnTo>
                  <a:lnTo>
                    <a:pt x="50774" y="54483"/>
                  </a:lnTo>
                  <a:lnTo>
                    <a:pt x="3069297" y="724433"/>
                  </a:lnTo>
                  <a:lnTo>
                    <a:pt x="3073425" y="705827"/>
                  </a:lnTo>
                  <a:lnTo>
                    <a:pt x="54915" y="35893"/>
                  </a:lnTo>
                  <a:close/>
                </a:path>
                <a:path extrusionOk="0" h="724535" w="3074035">
                  <a:moveTo>
                    <a:pt x="104584" y="0"/>
                  </a:moveTo>
                  <a:lnTo>
                    <a:pt x="0" y="33451"/>
                  </a:lnTo>
                  <a:lnTo>
                    <a:pt x="80606" y="108026"/>
                  </a:lnTo>
                  <a:lnTo>
                    <a:pt x="86626" y="107784"/>
                  </a:lnTo>
                  <a:lnTo>
                    <a:pt x="93776" y="100063"/>
                  </a:lnTo>
                  <a:lnTo>
                    <a:pt x="93548" y="94043"/>
                  </a:lnTo>
                  <a:lnTo>
                    <a:pt x="50774" y="54483"/>
                  </a:lnTo>
                  <a:lnTo>
                    <a:pt x="16383" y="46850"/>
                  </a:lnTo>
                  <a:lnTo>
                    <a:pt x="20510" y="28257"/>
                  </a:lnTo>
                  <a:lnTo>
                    <a:pt x="78768" y="28257"/>
                  </a:lnTo>
                  <a:lnTo>
                    <a:pt x="110388" y="18135"/>
                  </a:lnTo>
                  <a:lnTo>
                    <a:pt x="113144" y="12776"/>
                  </a:lnTo>
                  <a:lnTo>
                    <a:pt x="109943" y="2755"/>
                  </a:lnTo>
                  <a:lnTo>
                    <a:pt x="104584" y="0"/>
                  </a:lnTo>
                  <a:close/>
                </a:path>
                <a:path extrusionOk="0" h="724535" w="3074035">
                  <a:moveTo>
                    <a:pt x="20510" y="28257"/>
                  </a:moveTo>
                  <a:lnTo>
                    <a:pt x="16383" y="46850"/>
                  </a:lnTo>
                  <a:lnTo>
                    <a:pt x="50774" y="54483"/>
                  </a:lnTo>
                  <a:lnTo>
                    <a:pt x="42287" y="46634"/>
                  </a:lnTo>
                  <a:lnTo>
                    <a:pt x="21361" y="46634"/>
                  </a:lnTo>
                  <a:lnTo>
                    <a:pt x="24917" y="30568"/>
                  </a:lnTo>
                  <a:lnTo>
                    <a:pt x="30924" y="30568"/>
                  </a:lnTo>
                  <a:lnTo>
                    <a:pt x="20510" y="28257"/>
                  </a:lnTo>
                  <a:close/>
                </a:path>
                <a:path extrusionOk="0" h="724535" w="3074035">
                  <a:moveTo>
                    <a:pt x="24917" y="30568"/>
                  </a:moveTo>
                  <a:lnTo>
                    <a:pt x="21361" y="46634"/>
                  </a:lnTo>
                  <a:lnTo>
                    <a:pt x="36907" y="41657"/>
                  </a:lnTo>
                  <a:lnTo>
                    <a:pt x="24917" y="30568"/>
                  </a:lnTo>
                  <a:close/>
                </a:path>
                <a:path extrusionOk="0" h="724535" w="3074035">
                  <a:moveTo>
                    <a:pt x="36907" y="41657"/>
                  </a:moveTo>
                  <a:lnTo>
                    <a:pt x="21361" y="46634"/>
                  </a:lnTo>
                  <a:lnTo>
                    <a:pt x="42287" y="46634"/>
                  </a:lnTo>
                  <a:lnTo>
                    <a:pt x="36907" y="41657"/>
                  </a:lnTo>
                  <a:close/>
                </a:path>
                <a:path extrusionOk="0" h="724535" w="3074035">
                  <a:moveTo>
                    <a:pt x="30924" y="30568"/>
                  </a:moveTo>
                  <a:lnTo>
                    <a:pt x="24917" y="30568"/>
                  </a:lnTo>
                  <a:lnTo>
                    <a:pt x="36907" y="41657"/>
                  </a:lnTo>
                  <a:lnTo>
                    <a:pt x="54915" y="35893"/>
                  </a:lnTo>
                  <a:lnTo>
                    <a:pt x="30924" y="30568"/>
                  </a:lnTo>
                  <a:close/>
                </a:path>
                <a:path extrusionOk="0" h="724535" w="3074035">
                  <a:moveTo>
                    <a:pt x="78768" y="28257"/>
                  </a:moveTo>
                  <a:lnTo>
                    <a:pt x="20510" y="28257"/>
                  </a:lnTo>
                  <a:lnTo>
                    <a:pt x="54915" y="35893"/>
                  </a:lnTo>
                  <a:lnTo>
                    <a:pt x="78768" y="282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09" name="Google Shape;1709;p122"/>
            <p:cNvSpPr/>
            <p:nvPr/>
          </p:nvSpPr>
          <p:spPr>
            <a:xfrm>
              <a:off x="3880472" y="2017826"/>
              <a:ext cx="596264" cy="1503679"/>
            </a:xfrm>
            <a:custGeom>
              <a:rect b="b" l="l" r="r" t="t"/>
              <a:pathLst>
                <a:path extrusionOk="0" h="1503679" w="596264">
                  <a:moveTo>
                    <a:pt x="551383" y="1435634"/>
                  </a:moveTo>
                  <a:lnTo>
                    <a:pt x="524725" y="1445920"/>
                  </a:lnTo>
                  <a:lnTo>
                    <a:pt x="587705" y="1503299"/>
                  </a:lnTo>
                  <a:lnTo>
                    <a:pt x="593046" y="1447482"/>
                  </a:lnTo>
                  <a:lnTo>
                    <a:pt x="555955" y="1447482"/>
                  </a:lnTo>
                  <a:lnTo>
                    <a:pt x="551383" y="1435634"/>
                  </a:lnTo>
                  <a:close/>
                </a:path>
                <a:path extrusionOk="0" h="1503679" w="596264">
                  <a:moveTo>
                    <a:pt x="569162" y="1428774"/>
                  </a:moveTo>
                  <a:lnTo>
                    <a:pt x="551383" y="1435634"/>
                  </a:lnTo>
                  <a:lnTo>
                    <a:pt x="555955" y="1447482"/>
                  </a:lnTo>
                  <a:lnTo>
                    <a:pt x="573735" y="1440624"/>
                  </a:lnTo>
                  <a:lnTo>
                    <a:pt x="569162" y="1428774"/>
                  </a:lnTo>
                  <a:close/>
                </a:path>
                <a:path extrusionOk="0" h="1503679" w="596264">
                  <a:moveTo>
                    <a:pt x="595820" y="1418488"/>
                  </a:moveTo>
                  <a:lnTo>
                    <a:pt x="569162" y="1428774"/>
                  </a:lnTo>
                  <a:lnTo>
                    <a:pt x="573735" y="1440624"/>
                  </a:lnTo>
                  <a:lnTo>
                    <a:pt x="555955" y="1447482"/>
                  </a:lnTo>
                  <a:lnTo>
                    <a:pt x="593046" y="1447482"/>
                  </a:lnTo>
                  <a:lnTo>
                    <a:pt x="595820" y="1418488"/>
                  </a:lnTo>
                  <a:close/>
                </a:path>
                <a:path extrusionOk="0" h="1503679" w="596264">
                  <a:moveTo>
                    <a:pt x="17767" y="0"/>
                  </a:moveTo>
                  <a:lnTo>
                    <a:pt x="0" y="6858"/>
                  </a:lnTo>
                  <a:lnTo>
                    <a:pt x="551383" y="1435634"/>
                  </a:lnTo>
                  <a:lnTo>
                    <a:pt x="569162" y="1428774"/>
                  </a:lnTo>
                  <a:lnTo>
                    <a:pt x="17767" y="0"/>
                  </a:lnTo>
                  <a:close/>
                </a:path>
              </a:pathLst>
            </a:custGeom>
            <a:solidFill>
              <a:srgbClr val="5D4B3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710" name="Google Shape;1710;p122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122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2" name="Google Shape;1712;p122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3" name="Google Shape;1713;p122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122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22"/>
          <p:cNvSpPr txBox="1"/>
          <p:nvPr/>
        </p:nvSpPr>
        <p:spPr>
          <a:xfrm>
            <a:off x="2379648" y="4291200"/>
            <a:ext cx="15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22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22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8" name="Google Shape;1718;p122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122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20" name="Google Shape;1720;p122"/>
          <p:cNvSpPr txBox="1"/>
          <p:nvPr/>
        </p:nvSpPr>
        <p:spPr>
          <a:xfrm>
            <a:off x="2494531" y="1254633"/>
            <a:ext cx="844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D4B3C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22"/>
          <p:cNvSpPr txBox="1"/>
          <p:nvPr/>
        </p:nvSpPr>
        <p:spPr>
          <a:xfrm>
            <a:off x="1961749" y="4774125"/>
            <a:ext cx="19218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3"/>
          <p:cNvSpPr txBox="1"/>
          <p:nvPr>
            <p:ph type="title"/>
          </p:nvPr>
        </p:nvSpPr>
        <p:spPr>
          <a:xfrm>
            <a:off x="363774" y="200025"/>
            <a:ext cx="7269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727" name="Google Shape;1727;p123"/>
          <p:cNvGrpSpPr/>
          <p:nvPr/>
        </p:nvGrpSpPr>
        <p:grpSpPr>
          <a:xfrm>
            <a:off x="1879378" y="1719229"/>
            <a:ext cx="2552090" cy="2549352"/>
            <a:chOff x="2505837" y="2292305"/>
            <a:chExt cx="3402786" cy="3399136"/>
          </a:xfrm>
        </p:grpSpPr>
        <p:pic>
          <p:nvPicPr>
            <p:cNvPr id="1728" name="Google Shape;1728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1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2" name="Google Shape;1732;p123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33" name="Google Shape;1733;p123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34" name="Google Shape;1734;p1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2795295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5" name="Google Shape;1735;p123"/>
            <p:cNvSpPr/>
            <p:nvPr/>
          </p:nvSpPr>
          <p:spPr>
            <a:xfrm>
              <a:off x="3299231" y="3583762"/>
              <a:ext cx="2470150" cy="719454"/>
            </a:xfrm>
            <a:custGeom>
              <a:rect b="b" l="l" r="r" t="t"/>
              <a:pathLst>
                <a:path extrusionOk="0" h="719454" w="2470150">
                  <a:moveTo>
                    <a:pt x="54725" y="33310"/>
                  </a:moveTo>
                  <a:lnTo>
                    <a:pt x="36439" y="38143"/>
                  </a:lnTo>
                  <a:lnTo>
                    <a:pt x="49639" y="51669"/>
                  </a:lnTo>
                  <a:lnTo>
                    <a:pt x="2464460" y="718921"/>
                  </a:lnTo>
                  <a:lnTo>
                    <a:pt x="2469540" y="700557"/>
                  </a:lnTo>
                  <a:lnTo>
                    <a:pt x="54725" y="33310"/>
                  </a:lnTo>
                  <a:close/>
                </a:path>
                <a:path extrusionOk="0" h="719454" w="2470150">
                  <a:moveTo>
                    <a:pt x="106159" y="0"/>
                  </a:moveTo>
                  <a:lnTo>
                    <a:pt x="0" y="28067"/>
                  </a:lnTo>
                  <a:lnTo>
                    <a:pt x="76682" y="106667"/>
                  </a:lnTo>
                  <a:lnTo>
                    <a:pt x="82715" y="106743"/>
                  </a:lnTo>
                  <a:lnTo>
                    <a:pt x="90246" y="99390"/>
                  </a:lnTo>
                  <a:lnTo>
                    <a:pt x="90322" y="93357"/>
                  </a:lnTo>
                  <a:lnTo>
                    <a:pt x="49639" y="51669"/>
                  </a:lnTo>
                  <a:lnTo>
                    <a:pt x="15697" y="42291"/>
                  </a:lnTo>
                  <a:lnTo>
                    <a:pt x="20764" y="23926"/>
                  </a:lnTo>
                  <a:lnTo>
                    <a:pt x="90230" y="23926"/>
                  </a:lnTo>
                  <a:lnTo>
                    <a:pt x="111023" y="18415"/>
                  </a:lnTo>
                  <a:lnTo>
                    <a:pt x="114058" y="13208"/>
                  </a:lnTo>
                  <a:lnTo>
                    <a:pt x="111366" y="3035"/>
                  </a:lnTo>
                  <a:lnTo>
                    <a:pt x="106159" y="0"/>
                  </a:lnTo>
                  <a:close/>
                </a:path>
                <a:path extrusionOk="0" h="719454" w="2470150">
                  <a:moveTo>
                    <a:pt x="20764" y="23926"/>
                  </a:moveTo>
                  <a:lnTo>
                    <a:pt x="15697" y="42291"/>
                  </a:lnTo>
                  <a:lnTo>
                    <a:pt x="49639" y="51669"/>
                  </a:lnTo>
                  <a:lnTo>
                    <a:pt x="40511" y="42316"/>
                  </a:lnTo>
                  <a:lnTo>
                    <a:pt x="20650" y="42316"/>
                  </a:lnTo>
                  <a:lnTo>
                    <a:pt x="25031" y="26454"/>
                  </a:lnTo>
                  <a:lnTo>
                    <a:pt x="29910" y="26454"/>
                  </a:lnTo>
                  <a:lnTo>
                    <a:pt x="20764" y="23926"/>
                  </a:lnTo>
                  <a:close/>
                </a:path>
                <a:path extrusionOk="0" h="719454" w="2470150">
                  <a:moveTo>
                    <a:pt x="25031" y="26454"/>
                  </a:moveTo>
                  <a:lnTo>
                    <a:pt x="20650" y="42316"/>
                  </a:lnTo>
                  <a:lnTo>
                    <a:pt x="36439" y="38143"/>
                  </a:lnTo>
                  <a:lnTo>
                    <a:pt x="25031" y="26454"/>
                  </a:lnTo>
                  <a:close/>
                </a:path>
                <a:path extrusionOk="0" h="719454" w="2470150">
                  <a:moveTo>
                    <a:pt x="36439" y="38143"/>
                  </a:moveTo>
                  <a:lnTo>
                    <a:pt x="20650" y="42316"/>
                  </a:lnTo>
                  <a:lnTo>
                    <a:pt x="40511" y="42316"/>
                  </a:lnTo>
                  <a:lnTo>
                    <a:pt x="36439" y="38143"/>
                  </a:lnTo>
                  <a:close/>
                </a:path>
                <a:path extrusionOk="0" h="719454" w="2470150">
                  <a:moveTo>
                    <a:pt x="29910" y="26454"/>
                  </a:moveTo>
                  <a:lnTo>
                    <a:pt x="25031" y="26454"/>
                  </a:lnTo>
                  <a:lnTo>
                    <a:pt x="36439" y="38143"/>
                  </a:lnTo>
                  <a:lnTo>
                    <a:pt x="54725" y="33310"/>
                  </a:lnTo>
                  <a:lnTo>
                    <a:pt x="29910" y="26454"/>
                  </a:lnTo>
                  <a:close/>
                </a:path>
                <a:path extrusionOk="0" h="719454" w="2470150">
                  <a:moveTo>
                    <a:pt x="90230" y="23926"/>
                  </a:moveTo>
                  <a:lnTo>
                    <a:pt x="20764" y="23926"/>
                  </a:lnTo>
                  <a:lnTo>
                    <a:pt x="54725" y="33310"/>
                  </a:lnTo>
                  <a:lnTo>
                    <a:pt x="90230" y="2392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36" name="Google Shape;1736;p123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37" name="Google Shape;1737;p1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8" name="Google Shape;1738;p123"/>
            <p:cNvSpPr/>
            <p:nvPr/>
          </p:nvSpPr>
          <p:spPr>
            <a:xfrm>
              <a:off x="2694876" y="3578377"/>
              <a:ext cx="3074035" cy="724535"/>
            </a:xfrm>
            <a:custGeom>
              <a:rect b="b" l="l" r="r" t="t"/>
              <a:pathLst>
                <a:path extrusionOk="0" h="724535" w="3074035">
                  <a:moveTo>
                    <a:pt x="54915" y="35893"/>
                  </a:moveTo>
                  <a:lnTo>
                    <a:pt x="36907" y="41657"/>
                  </a:lnTo>
                  <a:lnTo>
                    <a:pt x="50774" y="54483"/>
                  </a:lnTo>
                  <a:lnTo>
                    <a:pt x="3069297" y="724433"/>
                  </a:lnTo>
                  <a:lnTo>
                    <a:pt x="3073425" y="705827"/>
                  </a:lnTo>
                  <a:lnTo>
                    <a:pt x="54915" y="35893"/>
                  </a:lnTo>
                  <a:close/>
                </a:path>
                <a:path extrusionOk="0" h="724535" w="3074035">
                  <a:moveTo>
                    <a:pt x="104584" y="0"/>
                  </a:moveTo>
                  <a:lnTo>
                    <a:pt x="0" y="33451"/>
                  </a:lnTo>
                  <a:lnTo>
                    <a:pt x="80606" y="108026"/>
                  </a:lnTo>
                  <a:lnTo>
                    <a:pt x="86626" y="107784"/>
                  </a:lnTo>
                  <a:lnTo>
                    <a:pt x="93776" y="100063"/>
                  </a:lnTo>
                  <a:lnTo>
                    <a:pt x="93548" y="94043"/>
                  </a:lnTo>
                  <a:lnTo>
                    <a:pt x="50774" y="54483"/>
                  </a:lnTo>
                  <a:lnTo>
                    <a:pt x="16383" y="46850"/>
                  </a:lnTo>
                  <a:lnTo>
                    <a:pt x="20510" y="28257"/>
                  </a:lnTo>
                  <a:lnTo>
                    <a:pt x="78768" y="28257"/>
                  </a:lnTo>
                  <a:lnTo>
                    <a:pt x="110388" y="18135"/>
                  </a:lnTo>
                  <a:lnTo>
                    <a:pt x="113144" y="12776"/>
                  </a:lnTo>
                  <a:lnTo>
                    <a:pt x="109943" y="2755"/>
                  </a:lnTo>
                  <a:lnTo>
                    <a:pt x="104584" y="0"/>
                  </a:lnTo>
                  <a:close/>
                </a:path>
                <a:path extrusionOk="0" h="724535" w="3074035">
                  <a:moveTo>
                    <a:pt x="20510" y="28257"/>
                  </a:moveTo>
                  <a:lnTo>
                    <a:pt x="16383" y="46850"/>
                  </a:lnTo>
                  <a:lnTo>
                    <a:pt x="50774" y="54483"/>
                  </a:lnTo>
                  <a:lnTo>
                    <a:pt x="42287" y="46634"/>
                  </a:lnTo>
                  <a:lnTo>
                    <a:pt x="21361" y="46634"/>
                  </a:lnTo>
                  <a:lnTo>
                    <a:pt x="24917" y="30568"/>
                  </a:lnTo>
                  <a:lnTo>
                    <a:pt x="30924" y="30568"/>
                  </a:lnTo>
                  <a:lnTo>
                    <a:pt x="20510" y="28257"/>
                  </a:lnTo>
                  <a:close/>
                </a:path>
                <a:path extrusionOk="0" h="724535" w="3074035">
                  <a:moveTo>
                    <a:pt x="24917" y="30568"/>
                  </a:moveTo>
                  <a:lnTo>
                    <a:pt x="21361" y="46634"/>
                  </a:lnTo>
                  <a:lnTo>
                    <a:pt x="36907" y="41657"/>
                  </a:lnTo>
                  <a:lnTo>
                    <a:pt x="24917" y="30568"/>
                  </a:lnTo>
                  <a:close/>
                </a:path>
                <a:path extrusionOk="0" h="724535" w="3074035">
                  <a:moveTo>
                    <a:pt x="36907" y="41657"/>
                  </a:moveTo>
                  <a:lnTo>
                    <a:pt x="21361" y="46634"/>
                  </a:lnTo>
                  <a:lnTo>
                    <a:pt x="42287" y="46634"/>
                  </a:lnTo>
                  <a:lnTo>
                    <a:pt x="36907" y="41657"/>
                  </a:lnTo>
                  <a:close/>
                </a:path>
                <a:path extrusionOk="0" h="724535" w="3074035">
                  <a:moveTo>
                    <a:pt x="30924" y="30568"/>
                  </a:moveTo>
                  <a:lnTo>
                    <a:pt x="24917" y="30568"/>
                  </a:lnTo>
                  <a:lnTo>
                    <a:pt x="36907" y="41657"/>
                  </a:lnTo>
                  <a:lnTo>
                    <a:pt x="54915" y="35893"/>
                  </a:lnTo>
                  <a:lnTo>
                    <a:pt x="30924" y="30568"/>
                  </a:lnTo>
                  <a:close/>
                </a:path>
                <a:path extrusionOk="0" h="724535" w="3074035">
                  <a:moveTo>
                    <a:pt x="78768" y="28257"/>
                  </a:moveTo>
                  <a:lnTo>
                    <a:pt x="20510" y="28257"/>
                  </a:lnTo>
                  <a:lnTo>
                    <a:pt x="54915" y="35893"/>
                  </a:lnTo>
                  <a:lnTo>
                    <a:pt x="78768" y="2825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39" name="Google Shape;1739;p123"/>
            <p:cNvSpPr/>
            <p:nvPr/>
          </p:nvSpPr>
          <p:spPr>
            <a:xfrm>
              <a:off x="2505837" y="2763545"/>
              <a:ext cx="2308860" cy="9525"/>
            </a:xfrm>
            <a:custGeom>
              <a:rect b="b" l="l" r="r" t="t"/>
              <a:pathLst>
                <a:path extrusionOk="0" h="9525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9525" w="2308860">
                  <a:moveTo>
                    <a:pt x="0" y="9525"/>
                  </a:moveTo>
                  <a:lnTo>
                    <a:pt x="2308479" y="9525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0" name="Google Shape;1740;p123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136163" y="0"/>
                  </a:moveTo>
                  <a:lnTo>
                    <a:pt x="0" y="0"/>
                  </a:lnTo>
                  <a:lnTo>
                    <a:pt x="0" y="476002"/>
                  </a:lnTo>
                  <a:lnTo>
                    <a:pt x="136163" y="476002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1" name="Google Shape;1741;p123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0" y="476002"/>
                  </a:moveTo>
                  <a:lnTo>
                    <a:pt x="136163" y="476002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76002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2" name="Google Shape;1742;p123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3" name="Google Shape;1743;p123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4" name="Google Shape;1744;p123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5" name="Google Shape;1745;p123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6" name="Google Shape;1746;p123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7" name="Google Shape;1747;p123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48" name="Google Shape;1748;p123"/>
            <p:cNvSpPr/>
            <p:nvPr/>
          </p:nvSpPr>
          <p:spPr>
            <a:xfrm>
              <a:off x="2601772" y="2759011"/>
              <a:ext cx="1922779" cy="762635"/>
            </a:xfrm>
            <a:custGeom>
              <a:rect b="b" l="l" r="r" t="t"/>
              <a:pathLst>
                <a:path extrusionOk="0" h="762635" w="1922779">
                  <a:moveTo>
                    <a:pt x="110655" y="104267"/>
                  </a:moveTo>
                  <a:lnTo>
                    <a:pt x="66548" y="28130"/>
                  </a:lnTo>
                  <a:lnTo>
                    <a:pt x="55613" y="9245"/>
                  </a:lnTo>
                  <a:lnTo>
                    <a:pt x="2654" y="99390"/>
                  </a:lnTo>
                  <a:lnTo>
                    <a:pt x="0" y="103936"/>
                  </a:lnTo>
                  <a:lnTo>
                    <a:pt x="1511" y="109766"/>
                  </a:lnTo>
                  <a:lnTo>
                    <a:pt x="10579" y="115100"/>
                  </a:lnTo>
                  <a:lnTo>
                    <a:pt x="16421" y="113576"/>
                  </a:lnTo>
                  <a:lnTo>
                    <a:pt x="45885" y="63423"/>
                  </a:lnTo>
                  <a:lnTo>
                    <a:pt x="46024" y="28130"/>
                  </a:lnTo>
                  <a:lnTo>
                    <a:pt x="45910" y="63373"/>
                  </a:lnTo>
                  <a:lnTo>
                    <a:pt x="43815" y="762088"/>
                  </a:lnTo>
                  <a:lnTo>
                    <a:pt x="62865" y="762139"/>
                  </a:lnTo>
                  <a:lnTo>
                    <a:pt x="64858" y="99390"/>
                  </a:lnTo>
                  <a:lnTo>
                    <a:pt x="64922" y="63385"/>
                  </a:lnTo>
                  <a:lnTo>
                    <a:pt x="94170" y="113817"/>
                  </a:lnTo>
                  <a:lnTo>
                    <a:pt x="99999" y="115366"/>
                  </a:lnTo>
                  <a:lnTo>
                    <a:pt x="109093" y="110096"/>
                  </a:lnTo>
                  <a:lnTo>
                    <a:pt x="110655" y="104267"/>
                  </a:lnTo>
                  <a:close/>
                </a:path>
                <a:path extrusionOk="0" h="762635" w="1922779">
                  <a:moveTo>
                    <a:pt x="714514" y="94970"/>
                  </a:moveTo>
                  <a:lnTo>
                    <a:pt x="670356" y="18884"/>
                  </a:lnTo>
                  <a:lnTo>
                    <a:pt x="659409" y="0"/>
                  </a:lnTo>
                  <a:lnTo>
                    <a:pt x="603872" y="94729"/>
                  </a:lnTo>
                  <a:lnTo>
                    <a:pt x="605383" y="100558"/>
                  </a:lnTo>
                  <a:lnTo>
                    <a:pt x="614464" y="105879"/>
                  </a:lnTo>
                  <a:lnTo>
                    <a:pt x="620293" y="104355"/>
                  </a:lnTo>
                  <a:lnTo>
                    <a:pt x="649732" y="54152"/>
                  </a:lnTo>
                  <a:lnTo>
                    <a:pt x="649833" y="18884"/>
                  </a:lnTo>
                  <a:lnTo>
                    <a:pt x="649744" y="54114"/>
                  </a:lnTo>
                  <a:lnTo>
                    <a:pt x="648169" y="762088"/>
                  </a:lnTo>
                  <a:lnTo>
                    <a:pt x="667219" y="762127"/>
                  </a:lnTo>
                  <a:lnTo>
                    <a:pt x="668680" y="106083"/>
                  </a:lnTo>
                  <a:lnTo>
                    <a:pt x="668769" y="54140"/>
                  </a:lnTo>
                  <a:lnTo>
                    <a:pt x="698042" y="104533"/>
                  </a:lnTo>
                  <a:lnTo>
                    <a:pt x="703872" y="106083"/>
                  </a:lnTo>
                  <a:lnTo>
                    <a:pt x="712978" y="100799"/>
                  </a:lnTo>
                  <a:lnTo>
                    <a:pt x="714514" y="94970"/>
                  </a:lnTo>
                  <a:close/>
                </a:path>
                <a:path extrusionOk="0" h="762635" w="1922779">
                  <a:moveTo>
                    <a:pt x="1318387" y="94932"/>
                  </a:moveTo>
                  <a:lnTo>
                    <a:pt x="1274178" y="18884"/>
                  </a:lnTo>
                  <a:lnTo>
                    <a:pt x="1263205" y="0"/>
                  </a:lnTo>
                  <a:lnTo>
                    <a:pt x="1207731" y="94767"/>
                  </a:lnTo>
                  <a:lnTo>
                    <a:pt x="1209255" y="100596"/>
                  </a:lnTo>
                  <a:lnTo>
                    <a:pt x="1218336" y="105918"/>
                  </a:lnTo>
                  <a:lnTo>
                    <a:pt x="1224165" y="104394"/>
                  </a:lnTo>
                  <a:lnTo>
                    <a:pt x="1253566" y="54152"/>
                  </a:lnTo>
                  <a:lnTo>
                    <a:pt x="1253642" y="18884"/>
                  </a:lnTo>
                  <a:lnTo>
                    <a:pt x="1253578" y="54127"/>
                  </a:lnTo>
                  <a:lnTo>
                    <a:pt x="1252524" y="762101"/>
                  </a:lnTo>
                  <a:lnTo>
                    <a:pt x="1271574" y="762127"/>
                  </a:lnTo>
                  <a:lnTo>
                    <a:pt x="1272552" y="106057"/>
                  </a:lnTo>
                  <a:lnTo>
                    <a:pt x="1272603" y="54140"/>
                  </a:lnTo>
                  <a:lnTo>
                    <a:pt x="1301915" y="104508"/>
                  </a:lnTo>
                  <a:lnTo>
                    <a:pt x="1307744" y="106057"/>
                  </a:lnTo>
                  <a:lnTo>
                    <a:pt x="1316837" y="100761"/>
                  </a:lnTo>
                  <a:lnTo>
                    <a:pt x="1318387" y="94932"/>
                  </a:lnTo>
                  <a:close/>
                </a:path>
                <a:path extrusionOk="0" h="762635" w="1922779">
                  <a:moveTo>
                    <a:pt x="1922246" y="94894"/>
                  </a:moveTo>
                  <a:lnTo>
                    <a:pt x="1877987" y="18897"/>
                  </a:lnTo>
                  <a:lnTo>
                    <a:pt x="1866988" y="0"/>
                  </a:lnTo>
                  <a:lnTo>
                    <a:pt x="1811591" y="94805"/>
                  </a:lnTo>
                  <a:lnTo>
                    <a:pt x="1813128" y="100647"/>
                  </a:lnTo>
                  <a:lnTo>
                    <a:pt x="1822208" y="105943"/>
                  </a:lnTo>
                  <a:lnTo>
                    <a:pt x="1828038" y="104419"/>
                  </a:lnTo>
                  <a:lnTo>
                    <a:pt x="1857400" y="54165"/>
                  </a:lnTo>
                  <a:lnTo>
                    <a:pt x="1856879" y="762101"/>
                  </a:lnTo>
                  <a:lnTo>
                    <a:pt x="1875929" y="762114"/>
                  </a:lnTo>
                  <a:lnTo>
                    <a:pt x="1876450" y="54152"/>
                  </a:lnTo>
                  <a:lnTo>
                    <a:pt x="1905787" y="104482"/>
                  </a:lnTo>
                  <a:lnTo>
                    <a:pt x="1911616" y="106019"/>
                  </a:lnTo>
                  <a:lnTo>
                    <a:pt x="1920709" y="100723"/>
                  </a:lnTo>
                  <a:lnTo>
                    <a:pt x="1922246" y="948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749" name="Google Shape;1749;p123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23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51" name="Google Shape;1751;p123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52" name="Google Shape;1752;p123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23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23"/>
          <p:cNvSpPr txBox="1"/>
          <p:nvPr/>
        </p:nvSpPr>
        <p:spPr>
          <a:xfrm>
            <a:off x="2379648" y="4291200"/>
            <a:ext cx="1456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23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23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57" name="Google Shape;1757;p123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23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59" name="Google Shape;1759;p123"/>
          <p:cNvSpPr txBox="1"/>
          <p:nvPr/>
        </p:nvSpPr>
        <p:spPr>
          <a:xfrm>
            <a:off x="2799959" y="1048891"/>
            <a:ext cx="2552100" cy="883800"/>
          </a:xfrm>
          <a:prstGeom prst="rect">
            <a:avLst/>
          </a:prstGeom>
          <a:noFill/>
          <a:ln cap="flat" cmpd="sng" w="28575">
            <a:solidFill>
              <a:srgbClr val="5D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75">
            <a:spAutoFit/>
          </a:bodyPr>
          <a:lstStyle/>
          <a:p>
            <a:pPr indent="0" lvl="0" marL="63500" marR="241300" rtl="0" algn="l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On this decoder timestep, we’re  mostly focusing on the first  encoder hidden state (</a:t>
            </a:r>
            <a:r>
              <a:rPr i="1"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”he”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23"/>
          <p:cNvSpPr/>
          <p:nvPr/>
        </p:nvSpPr>
        <p:spPr>
          <a:xfrm>
            <a:off x="2085727" y="1385534"/>
            <a:ext cx="719138" cy="362426"/>
          </a:xfrm>
          <a:custGeom>
            <a:rect b="b" l="l" r="r" t="t"/>
            <a:pathLst>
              <a:path extrusionOk="0" h="483235" w="958850">
                <a:moveTo>
                  <a:pt x="57937" y="405955"/>
                </a:moveTo>
                <a:lnTo>
                  <a:pt x="0" y="482307"/>
                </a:lnTo>
                <a:lnTo>
                  <a:pt x="95834" y="482841"/>
                </a:lnTo>
                <a:lnTo>
                  <a:pt x="86319" y="463537"/>
                </a:lnTo>
                <a:lnTo>
                  <a:pt x="70396" y="463537"/>
                </a:lnTo>
                <a:lnTo>
                  <a:pt x="57759" y="437908"/>
                </a:lnTo>
                <a:lnTo>
                  <a:pt x="70573" y="431591"/>
                </a:lnTo>
                <a:lnTo>
                  <a:pt x="57937" y="405955"/>
                </a:lnTo>
                <a:close/>
              </a:path>
              <a:path extrusionOk="0" h="483235" w="958850">
                <a:moveTo>
                  <a:pt x="70573" y="431591"/>
                </a:moveTo>
                <a:lnTo>
                  <a:pt x="57759" y="437908"/>
                </a:lnTo>
                <a:lnTo>
                  <a:pt x="70396" y="463537"/>
                </a:lnTo>
                <a:lnTo>
                  <a:pt x="83206" y="457221"/>
                </a:lnTo>
                <a:lnTo>
                  <a:pt x="70573" y="431591"/>
                </a:lnTo>
                <a:close/>
              </a:path>
              <a:path extrusionOk="0" h="483235" w="958850">
                <a:moveTo>
                  <a:pt x="83206" y="457221"/>
                </a:moveTo>
                <a:lnTo>
                  <a:pt x="70396" y="463537"/>
                </a:lnTo>
                <a:lnTo>
                  <a:pt x="86319" y="463537"/>
                </a:lnTo>
                <a:lnTo>
                  <a:pt x="83206" y="457221"/>
                </a:lnTo>
                <a:close/>
              </a:path>
              <a:path extrusionOk="0" h="483235" w="958850">
                <a:moveTo>
                  <a:pt x="945984" y="0"/>
                </a:moveTo>
                <a:lnTo>
                  <a:pt x="70573" y="431591"/>
                </a:lnTo>
                <a:lnTo>
                  <a:pt x="83206" y="457221"/>
                </a:lnTo>
                <a:lnTo>
                  <a:pt x="958621" y="25628"/>
                </a:lnTo>
                <a:lnTo>
                  <a:pt x="945984" y="0"/>
                </a:lnTo>
                <a:close/>
              </a:path>
            </a:pathLst>
          </a:custGeom>
          <a:solidFill>
            <a:srgbClr val="5D4B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1" name="Google Shape;1761;p123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23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17" y="625195"/>
                </a:moveTo>
                <a:lnTo>
                  <a:pt x="151746" y="619401"/>
                </a:lnTo>
                <a:lnTo>
                  <a:pt x="121800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0" y="21594"/>
                </a:lnTo>
                <a:lnTo>
                  <a:pt x="151746" y="5793"/>
                </a:lnTo>
                <a:lnTo>
                  <a:pt x="188417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3" name="Google Shape;1763;p123"/>
          <p:cNvSpPr txBox="1"/>
          <p:nvPr/>
        </p:nvSpPr>
        <p:spPr>
          <a:xfrm>
            <a:off x="4288726" y="2069247"/>
            <a:ext cx="2358900" cy="756300"/>
          </a:xfrm>
          <a:prstGeom prst="rect">
            <a:avLst/>
          </a:prstGeom>
          <a:noFill/>
          <a:ln cap="flat" cmpd="sng" w="28575">
            <a:solidFill>
              <a:srgbClr val="5D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5225">
            <a:spAutoFit/>
          </a:bodyPr>
          <a:lstStyle/>
          <a:p>
            <a:pPr indent="-76200" lvl="0" marL="165100" marR="889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Take softmax to turn the scores  into a probability distribution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23"/>
          <p:cNvSpPr/>
          <p:nvPr/>
        </p:nvSpPr>
        <p:spPr>
          <a:xfrm>
            <a:off x="3709577" y="2280142"/>
            <a:ext cx="579596" cy="64294"/>
          </a:xfrm>
          <a:custGeom>
            <a:rect b="b" l="l" r="r" t="t"/>
            <a:pathLst>
              <a:path extrusionOk="0" h="85725" w="772795">
                <a:moveTo>
                  <a:pt x="85674" y="0"/>
                </a:moveTo>
                <a:lnTo>
                  <a:pt x="0" y="42976"/>
                </a:lnTo>
                <a:lnTo>
                  <a:pt x="85775" y="85725"/>
                </a:lnTo>
                <a:lnTo>
                  <a:pt x="85741" y="57162"/>
                </a:lnTo>
                <a:lnTo>
                  <a:pt x="71462" y="57162"/>
                </a:lnTo>
                <a:lnTo>
                  <a:pt x="71412" y="28587"/>
                </a:lnTo>
                <a:lnTo>
                  <a:pt x="85708" y="28569"/>
                </a:lnTo>
                <a:lnTo>
                  <a:pt x="85674" y="0"/>
                </a:lnTo>
                <a:close/>
              </a:path>
              <a:path extrusionOk="0" h="85725" w="772795">
                <a:moveTo>
                  <a:pt x="85708" y="28569"/>
                </a:moveTo>
                <a:lnTo>
                  <a:pt x="71412" y="28587"/>
                </a:lnTo>
                <a:lnTo>
                  <a:pt x="71462" y="57162"/>
                </a:lnTo>
                <a:lnTo>
                  <a:pt x="85741" y="57144"/>
                </a:lnTo>
                <a:lnTo>
                  <a:pt x="85708" y="28569"/>
                </a:lnTo>
                <a:close/>
              </a:path>
              <a:path extrusionOk="0" h="85725" w="772795">
                <a:moveTo>
                  <a:pt x="85741" y="57144"/>
                </a:moveTo>
                <a:lnTo>
                  <a:pt x="71462" y="57162"/>
                </a:lnTo>
                <a:lnTo>
                  <a:pt x="85741" y="57162"/>
                </a:lnTo>
                <a:close/>
              </a:path>
              <a:path extrusionOk="0" h="85725" w="772795">
                <a:moveTo>
                  <a:pt x="772172" y="27673"/>
                </a:moveTo>
                <a:lnTo>
                  <a:pt x="85708" y="28569"/>
                </a:lnTo>
                <a:lnTo>
                  <a:pt x="85741" y="57144"/>
                </a:lnTo>
                <a:lnTo>
                  <a:pt x="772210" y="56248"/>
                </a:lnTo>
                <a:lnTo>
                  <a:pt x="772172" y="27673"/>
                </a:lnTo>
                <a:close/>
              </a:path>
            </a:pathLst>
          </a:custGeom>
          <a:solidFill>
            <a:srgbClr val="5D4B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5" name="Google Shape;1765;p123"/>
          <p:cNvSpPr txBox="1"/>
          <p:nvPr/>
        </p:nvSpPr>
        <p:spPr>
          <a:xfrm>
            <a:off x="1961748" y="4774125"/>
            <a:ext cx="19875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24"/>
          <p:cNvSpPr txBox="1"/>
          <p:nvPr>
            <p:ph type="title"/>
          </p:nvPr>
        </p:nvSpPr>
        <p:spPr>
          <a:xfrm>
            <a:off x="363774" y="200025"/>
            <a:ext cx="7295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771" name="Google Shape;1771;p124"/>
          <p:cNvGrpSpPr/>
          <p:nvPr/>
        </p:nvGrpSpPr>
        <p:grpSpPr>
          <a:xfrm>
            <a:off x="1879377" y="821684"/>
            <a:ext cx="2552091" cy="3446897"/>
            <a:chOff x="2505836" y="1095578"/>
            <a:chExt cx="3402787" cy="4595863"/>
          </a:xfrm>
        </p:grpSpPr>
        <p:pic>
          <p:nvPicPr>
            <p:cNvPr id="1772" name="Google Shape;1772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1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6" name="Google Shape;1776;p124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77" name="Google Shape;1777;p124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78" name="Google Shape;1778;p1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4283976"/>
              <a:ext cx="2795295" cy="140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9" name="Google Shape;1779;p124"/>
            <p:cNvSpPr/>
            <p:nvPr/>
          </p:nvSpPr>
          <p:spPr>
            <a:xfrm>
              <a:off x="2598801" y="3627373"/>
              <a:ext cx="1924050" cy="675004"/>
            </a:xfrm>
            <a:custGeom>
              <a:rect b="b" l="l" r="r" t="t"/>
              <a:pathLst>
                <a:path extrusionOk="0" h="675004" w="1924050">
                  <a:moveTo>
                    <a:pt x="110655" y="95415"/>
                  </a:moveTo>
                  <a:lnTo>
                    <a:pt x="67005" y="18796"/>
                  </a:lnTo>
                  <a:lnTo>
                    <a:pt x="56311" y="0"/>
                  </a:ln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8" y="54038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78" y="54229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close/>
                </a:path>
                <a:path extrusionOk="0" h="675004" w="1924050">
                  <a:moveTo>
                    <a:pt x="715467" y="95148"/>
                  </a:moveTo>
                  <a:lnTo>
                    <a:pt x="671525" y="18846"/>
                  </a:lnTo>
                  <a:lnTo>
                    <a:pt x="660679" y="0"/>
                  </a:lnTo>
                  <a:lnTo>
                    <a:pt x="604812" y="94526"/>
                  </a:lnTo>
                  <a:lnTo>
                    <a:pt x="606310" y="100368"/>
                  </a:lnTo>
                  <a:lnTo>
                    <a:pt x="615365" y="105727"/>
                  </a:lnTo>
                  <a:lnTo>
                    <a:pt x="621220" y="104228"/>
                  </a:lnTo>
                  <a:lnTo>
                    <a:pt x="650836" y="54089"/>
                  </a:lnTo>
                  <a:lnTo>
                    <a:pt x="647395" y="668947"/>
                  </a:lnTo>
                  <a:lnTo>
                    <a:pt x="666445" y="669061"/>
                  </a:lnTo>
                  <a:lnTo>
                    <a:pt x="669886" y="54190"/>
                  </a:lnTo>
                  <a:lnTo>
                    <a:pt x="698957" y="104660"/>
                  </a:lnTo>
                  <a:lnTo>
                    <a:pt x="704786" y="106222"/>
                  </a:lnTo>
                  <a:lnTo>
                    <a:pt x="713905" y="100977"/>
                  </a:lnTo>
                  <a:lnTo>
                    <a:pt x="715467" y="95148"/>
                  </a:lnTo>
                  <a:close/>
                </a:path>
                <a:path extrusionOk="0" h="675004" w="1924050">
                  <a:moveTo>
                    <a:pt x="1318475" y="95910"/>
                  </a:moveTo>
                  <a:lnTo>
                    <a:pt x="1275435" y="18707"/>
                  </a:lnTo>
                  <a:lnTo>
                    <a:pt x="1265021" y="0"/>
                  </a:lnTo>
                  <a:lnTo>
                    <a:pt x="1207833" y="93726"/>
                  </a:lnTo>
                  <a:lnTo>
                    <a:pt x="1209255" y="99593"/>
                  </a:lnTo>
                  <a:lnTo>
                    <a:pt x="1218234" y="105079"/>
                  </a:lnTo>
                  <a:lnTo>
                    <a:pt x="1224102" y="103657"/>
                  </a:lnTo>
                  <a:lnTo>
                    <a:pt x="1254429" y="53936"/>
                  </a:lnTo>
                  <a:lnTo>
                    <a:pt x="1242314" y="668807"/>
                  </a:lnTo>
                  <a:lnTo>
                    <a:pt x="1261351" y="669188"/>
                  </a:lnTo>
                  <a:lnTo>
                    <a:pt x="1273479" y="54317"/>
                  </a:lnTo>
                  <a:lnTo>
                    <a:pt x="1301826" y="105181"/>
                  </a:lnTo>
                  <a:lnTo>
                    <a:pt x="1307630" y="106832"/>
                  </a:lnTo>
                  <a:lnTo>
                    <a:pt x="1316824" y="101714"/>
                  </a:lnTo>
                  <a:lnTo>
                    <a:pt x="1318475" y="95910"/>
                  </a:lnTo>
                  <a:close/>
                </a:path>
                <a:path extrusionOk="0" h="675004" w="1924050">
                  <a:moveTo>
                    <a:pt x="1923694" y="95427"/>
                  </a:moveTo>
                  <a:lnTo>
                    <a:pt x="1880069" y="18796"/>
                  </a:lnTo>
                  <a:lnTo>
                    <a:pt x="1869376" y="0"/>
                  </a:lnTo>
                  <a:lnTo>
                    <a:pt x="1813039" y="94246"/>
                  </a:lnTo>
                  <a:lnTo>
                    <a:pt x="1814512" y="100101"/>
                  </a:lnTo>
                  <a:lnTo>
                    <a:pt x="1823542" y="105498"/>
                  </a:lnTo>
                  <a:lnTo>
                    <a:pt x="1829396" y="104025"/>
                  </a:lnTo>
                  <a:lnTo>
                    <a:pt x="1859267" y="54051"/>
                  </a:lnTo>
                  <a:lnTo>
                    <a:pt x="1852726" y="666026"/>
                  </a:lnTo>
                  <a:lnTo>
                    <a:pt x="1871776" y="666229"/>
                  </a:lnTo>
                  <a:lnTo>
                    <a:pt x="1878317" y="54241"/>
                  </a:lnTo>
                  <a:lnTo>
                    <a:pt x="1907133" y="104851"/>
                  </a:lnTo>
                  <a:lnTo>
                    <a:pt x="1912950" y="106451"/>
                  </a:lnTo>
                  <a:lnTo>
                    <a:pt x="1922094" y="101244"/>
                  </a:lnTo>
                  <a:lnTo>
                    <a:pt x="1923694" y="954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80" name="Google Shape;1780;p1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1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93668" y="3511600"/>
              <a:ext cx="131610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1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9801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1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02366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4" name="Google Shape;1784;p124"/>
            <p:cNvSpPr/>
            <p:nvPr/>
          </p:nvSpPr>
          <p:spPr>
            <a:xfrm>
              <a:off x="2694876" y="3557130"/>
              <a:ext cx="3076575" cy="746125"/>
            </a:xfrm>
            <a:custGeom>
              <a:rect b="b" l="l" r="r" t="t"/>
              <a:pathLst>
                <a:path extrusionOk="0" h="746125" w="3076575">
                  <a:moveTo>
                    <a:pt x="3076130" y="728129"/>
                  </a:moveTo>
                  <a:lnTo>
                    <a:pt x="1881149" y="36004"/>
                  </a:lnTo>
                  <a:lnTo>
                    <a:pt x="1939417" y="35826"/>
                  </a:lnTo>
                  <a:lnTo>
                    <a:pt x="1943658" y="31546"/>
                  </a:lnTo>
                  <a:lnTo>
                    <a:pt x="1943633" y="21031"/>
                  </a:lnTo>
                  <a:lnTo>
                    <a:pt x="1940928" y="18351"/>
                  </a:lnTo>
                  <a:lnTo>
                    <a:pt x="1939353" y="16776"/>
                  </a:lnTo>
                  <a:lnTo>
                    <a:pt x="1829549" y="17119"/>
                  </a:lnTo>
                  <a:lnTo>
                    <a:pt x="1883892" y="112534"/>
                  </a:lnTo>
                  <a:lnTo>
                    <a:pt x="1889709" y="114122"/>
                  </a:lnTo>
                  <a:lnTo>
                    <a:pt x="1898853" y="108915"/>
                  </a:lnTo>
                  <a:lnTo>
                    <a:pt x="1900440" y="103098"/>
                  </a:lnTo>
                  <a:lnTo>
                    <a:pt x="1871624" y="52501"/>
                  </a:lnTo>
                  <a:lnTo>
                    <a:pt x="2959443" y="682561"/>
                  </a:lnTo>
                  <a:lnTo>
                    <a:pt x="1279080" y="27901"/>
                  </a:lnTo>
                  <a:lnTo>
                    <a:pt x="1336624" y="18808"/>
                  </a:lnTo>
                  <a:lnTo>
                    <a:pt x="1339303" y="15113"/>
                  </a:lnTo>
                  <a:lnTo>
                    <a:pt x="1340167" y="13931"/>
                  </a:lnTo>
                  <a:lnTo>
                    <a:pt x="1338529" y="3543"/>
                  </a:lnTo>
                  <a:lnTo>
                    <a:pt x="1333652" y="0"/>
                  </a:lnTo>
                  <a:lnTo>
                    <a:pt x="1225194" y="17119"/>
                  </a:lnTo>
                  <a:lnTo>
                    <a:pt x="1293482" y="103098"/>
                  </a:lnTo>
                  <a:lnTo>
                    <a:pt x="1299476" y="103797"/>
                  </a:lnTo>
                  <a:lnTo>
                    <a:pt x="1307719" y="97243"/>
                  </a:lnTo>
                  <a:lnTo>
                    <a:pt x="1308404" y="91262"/>
                  </a:lnTo>
                  <a:lnTo>
                    <a:pt x="1272171" y="45669"/>
                  </a:lnTo>
                  <a:lnTo>
                    <a:pt x="2893834" y="677443"/>
                  </a:lnTo>
                  <a:lnTo>
                    <a:pt x="659079" y="59944"/>
                  </a:lnTo>
                  <a:lnTo>
                    <a:pt x="694575" y="50558"/>
                  </a:lnTo>
                  <a:lnTo>
                    <a:pt x="715378" y="45046"/>
                  </a:lnTo>
                  <a:lnTo>
                    <a:pt x="718413" y="39839"/>
                  </a:lnTo>
                  <a:lnTo>
                    <a:pt x="715721" y="29667"/>
                  </a:lnTo>
                  <a:lnTo>
                    <a:pt x="710514" y="26631"/>
                  </a:lnTo>
                  <a:lnTo>
                    <a:pt x="604354" y="54698"/>
                  </a:lnTo>
                  <a:lnTo>
                    <a:pt x="681037" y="133299"/>
                  </a:lnTo>
                  <a:lnTo>
                    <a:pt x="687070" y="133375"/>
                  </a:lnTo>
                  <a:lnTo>
                    <a:pt x="694601" y="126022"/>
                  </a:lnTo>
                  <a:lnTo>
                    <a:pt x="694677" y="119989"/>
                  </a:lnTo>
                  <a:lnTo>
                    <a:pt x="653986" y="78308"/>
                  </a:lnTo>
                  <a:lnTo>
                    <a:pt x="2710142" y="646455"/>
                  </a:lnTo>
                  <a:lnTo>
                    <a:pt x="54914" y="57150"/>
                  </a:lnTo>
                  <a:lnTo>
                    <a:pt x="78765" y="49504"/>
                  </a:lnTo>
                  <a:lnTo>
                    <a:pt x="110388" y="39382"/>
                  </a:lnTo>
                  <a:lnTo>
                    <a:pt x="113144" y="34023"/>
                  </a:lnTo>
                  <a:lnTo>
                    <a:pt x="109943" y="24003"/>
                  </a:lnTo>
                  <a:lnTo>
                    <a:pt x="104584" y="21247"/>
                  </a:lnTo>
                  <a:lnTo>
                    <a:pt x="0" y="54698"/>
                  </a:lnTo>
                  <a:lnTo>
                    <a:pt x="80606" y="129273"/>
                  </a:lnTo>
                  <a:lnTo>
                    <a:pt x="86626" y="129032"/>
                  </a:lnTo>
                  <a:lnTo>
                    <a:pt x="93776" y="121310"/>
                  </a:lnTo>
                  <a:lnTo>
                    <a:pt x="93548" y="115290"/>
                  </a:lnTo>
                  <a:lnTo>
                    <a:pt x="50761" y="75742"/>
                  </a:lnTo>
                  <a:lnTo>
                    <a:pt x="3069298" y="745680"/>
                  </a:lnTo>
                  <a:lnTo>
                    <a:pt x="3071355" y="736358"/>
                  </a:lnTo>
                  <a:lnTo>
                    <a:pt x="3076130" y="72812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85" name="Google Shape;1785;p124"/>
            <p:cNvSpPr/>
            <p:nvPr/>
          </p:nvSpPr>
          <p:spPr>
            <a:xfrm>
              <a:off x="2505836" y="2763545"/>
              <a:ext cx="2308860" cy="9525"/>
            </a:xfrm>
            <a:custGeom>
              <a:rect b="b" l="l" r="r" t="t"/>
              <a:pathLst>
                <a:path extrusionOk="0" h="9525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9525" w="2308860">
                  <a:moveTo>
                    <a:pt x="0" y="9525"/>
                  </a:moveTo>
                  <a:lnTo>
                    <a:pt x="2308479" y="9525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86" name="Google Shape;1786;p124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136163" y="0"/>
                  </a:moveTo>
                  <a:lnTo>
                    <a:pt x="0" y="0"/>
                  </a:lnTo>
                  <a:lnTo>
                    <a:pt x="0" y="476002"/>
                  </a:lnTo>
                  <a:lnTo>
                    <a:pt x="136163" y="476002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87" name="Google Shape;1787;p124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0" y="476002"/>
                  </a:moveTo>
                  <a:lnTo>
                    <a:pt x="136163" y="476002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76002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88" name="Google Shape;1788;p124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89" name="Google Shape;1789;p124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90" name="Google Shape;1790;p124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91" name="Google Shape;1791;p124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92" name="Google Shape;1792;p124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93" name="Google Shape;1793;p124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794" name="Google Shape;1794;p124"/>
            <p:cNvSpPr/>
            <p:nvPr/>
          </p:nvSpPr>
          <p:spPr>
            <a:xfrm>
              <a:off x="2601772" y="2759011"/>
              <a:ext cx="1922779" cy="762635"/>
            </a:xfrm>
            <a:custGeom>
              <a:rect b="b" l="l" r="r" t="t"/>
              <a:pathLst>
                <a:path extrusionOk="0" h="762635" w="1922779">
                  <a:moveTo>
                    <a:pt x="110655" y="104267"/>
                  </a:moveTo>
                  <a:lnTo>
                    <a:pt x="66548" y="28130"/>
                  </a:lnTo>
                  <a:lnTo>
                    <a:pt x="55613" y="9245"/>
                  </a:lnTo>
                  <a:lnTo>
                    <a:pt x="2654" y="99390"/>
                  </a:lnTo>
                  <a:lnTo>
                    <a:pt x="0" y="103936"/>
                  </a:lnTo>
                  <a:lnTo>
                    <a:pt x="1511" y="109766"/>
                  </a:lnTo>
                  <a:lnTo>
                    <a:pt x="10579" y="115100"/>
                  </a:lnTo>
                  <a:lnTo>
                    <a:pt x="16421" y="113588"/>
                  </a:lnTo>
                  <a:lnTo>
                    <a:pt x="45885" y="63423"/>
                  </a:lnTo>
                  <a:lnTo>
                    <a:pt x="46024" y="28130"/>
                  </a:lnTo>
                  <a:lnTo>
                    <a:pt x="45910" y="63373"/>
                  </a:lnTo>
                  <a:lnTo>
                    <a:pt x="43815" y="762088"/>
                  </a:lnTo>
                  <a:lnTo>
                    <a:pt x="62865" y="762139"/>
                  </a:lnTo>
                  <a:lnTo>
                    <a:pt x="64858" y="99390"/>
                  </a:lnTo>
                  <a:lnTo>
                    <a:pt x="64922" y="63385"/>
                  </a:lnTo>
                  <a:lnTo>
                    <a:pt x="94170" y="113817"/>
                  </a:lnTo>
                  <a:lnTo>
                    <a:pt x="99999" y="115366"/>
                  </a:lnTo>
                  <a:lnTo>
                    <a:pt x="109093" y="110096"/>
                  </a:lnTo>
                  <a:lnTo>
                    <a:pt x="110655" y="104267"/>
                  </a:lnTo>
                  <a:close/>
                </a:path>
                <a:path extrusionOk="0" h="762635" w="1922779">
                  <a:moveTo>
                    <a:pt x="714514" y="94970"/>
                  </a:moveTo>
                  <a:lnTo>
                    <a:pt x="670356" y="18884"/>
                  </a:lnTo>
                  <a:lnTo>
                    <a:pt x="659409" y="0"/>
                  </a:lnTo>
                  <a:lnTo>
                    <a:pt x="603872" y="94729"/>
                  </a:lnTo>
                  <a:lnTo>
                    <a:pt x="605383" y="100558"/>
                  </a:lnTo>
                  <a:lnTo>
                    <a:pt x="614464" y="105879"/>
                  </a:lnTo>
                  <a:lnTo>
                    <a:pt x="620293" y="104355"/>
                  </a:lnTo>
                  <a:lnTo>
                    <a:pt x="649732" y="54152"/>
                  </a:lnTo>
                  <a:lnTo>
                    <a:pt x="649833" y="18884"/>
                  </a:lnTo>
                  <a:lnTo>
                    <a:pt x="649744" y="54114"/>
                  </a:lnTo>
                  <a:lnTo>
                    <a:pt x="648169" y="762088"/>
                  </a:lnTo>
                  <a:lnTo>
                    <a:pt x="667219" y="762127"/>
                  </a:lnTo>
                  <a:lnTo>
                    <a:pt x="668680" y="106083"/>
                  </a:lnTo>
                  <a:lnTo>
                    <a:pt x="668769" y="54140"/>
                  </a:lnTo>
                  <a:lnTo>
                    <a:pt x="698042" y="104533"/>
                  </a:lnTo>
                  <a:lnTo>
                    <a:pt x="703872" y="106083"/>
                  </a:lnTo>
                  <a:lnTo>
                    <a:pt x="712978" y="100799"/>
                  </a:lnTo>
                  <a:lnTo>
                    <a:pt x="714514" y="94970"/>
                  </a:lnTo>
                  <a:close/>
                </a:path>
                <a:path extrusionOk="0" h="762635" w="1922779">
                  <a:moveTo>
                    <a:pt x="1318387" y="94932"/>
                  </a:moveTo>
                  <a:lnTo>
                    <a:pt x="1274178" y="18884"/>
                  </a:lnTo>
                  <a:lnTo>
                    <a:pt x="1263205" y="0"/>
                  </a:lnTo>
                  <a:lnTo>
                    <a:pt x="1207731" y="94767"/>
                  </a:lnTo>
                  <a:lnTo>
                    <a:pt x="1209255" y="100596"/>
                  </a:lnTo>
                  <a:lnTo>
                    <a:pt x="1218336" y="105918"/>
                  </a:lnTo>
                  <a:lnTo>
                    <a:pt x="1224165" y="104394"/>
                  </a:lnTo>
                  <a:lnTo>
                    <a:pt x="1253566" y="54152"/>
                  </a:lnTo>
                  <a:lnTo>
                    <a:pt x="1253642" y="18884"/>
                  </a:lnTo>
                  <a:lnTo>
                    <a:pt x="1253578" y="54127"/>
                  </a:lnTo>
                  <a:lnTo>
                    <a:pt x="1252524" y="762101"/>
                  </a:lnTo>
                  <a:lnTo>
                    <a:pt x="1271574" y="762127"/>
                  </a:lnTo>
                  <a:lnTo>
                    <a:pt x="1272552" y="106057"/>
                  </a:lnTo>
                  <a:lnTo>
                    <a:pt x="1272603" y="54140"/>
                  </a:lnTo>
                  <a:lnTo>
                    <a:pt x="1301915" y="104508"/>
                  </a:lnTo>
                  <a:lnTo>
                    <a:pt x="1307744" y="106057"/>
                  </a:lnTo>
                  <a:lnTo>
                    <a:pt x="1316837" y="100761"/>
                  </a:lnTo>
                  <a:lnTo>
                    <a:pt x="1318387" y="94932"/>
                  </a:lnTo>
                  <a:close/>
                </a:path>
                <a:path extrusionOk="0" h="762635" w="1922779">
                  <a:moveTo>
                    <a:pt x="1922246" y="94894"/>
                  </a:moveTo>
                  <a:lnTo>
                    <a:pt x="1877987" y="18897"/>
                  </a:lnTo>
                  <a:lnTo>
                    <a:pt x="1866988" y="0"/>
                  </a:lnTo>
                  <a:lnTo>
                    <a:pt x="1811591" y="94805"/>
                  </a:lnTo>
                  <a:lnTo>
                    <a:pt x="1813128" y="100647"/>
                  </a:lnTo>
                  <a:lnTo>
                    <a:pt x="1822208" y="105943"/>
                  </a:lnTo>
                  <a:lnTo>
                    <a:pt x="1828038" y="104419"/>
                  </a:lnTo>
                  <a:lnTo>
                    <a:pt x="1857400" y="54165"/>
                  </a:lnTo>
                  <a:lnTo>
                    <a:pt x="1856879" y="762101"/>
                  </a:lnTo>
                  <a:lnTo>
                    <a:pt x="1875929" y="762114"/>
                  </a:lnTo>
                  <a:lnTo>
                    <a:pt x="1876450" y="54152"/>
                  </a:lnTo>
                  <a:lnTo>
                    <a:pt x="1905787" y="104482"/>
                  </a:lnTo>
                  <a:lnTo>
                    <a:pt x="1911616" y="106019"/>
                  </a:lnTo>
                  <a:lnTo>
                    <a:pt x="1920709" y="100723"/>
                  </a:lnTo>
                  <a:lnTo>
                    <a:pt x="1922246" y="948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795" name="Google Shape;1795;p1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53855" y="1095578"/>
              <a:ext cx="1821815" cy="16243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6" name="Google Shape;1796;p124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24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8" name="Google Shape;1798;p124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9" name="Google Shape;1799;p124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24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24"/>
          <p:cNvSpPr txBox="1"/>
          <p:nvPr/>
        </p:nvSpPr>
        <p:spPr>
          <a:xfrm>
            <a:off x="2379647" y="4291200"/>
            <a:ext cx="1569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24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124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04" name="Google Shape;1804;p124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124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06" name="Google Shape;1806;p124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124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08" name="Google Shape;1808;p124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24"/>
          <p:cNvSpPr txBox="1"/>
          <p:nvPr/>
        </p:nvSpPr>
        <p:spPr>
          <a:xfrm>
            <a:off x="4568018" y="929430"/>
            <a:ext cx="3091200" cy="1682700"/>
          </a:xfrm>
          <a:prstGeom prst="rect">
            <a:avLst/>
          </a:prstGeom>
          <a:noFill/>
          <a:ln cap="flat" cmpd="sng" w="28575">
            <a:solidFill>
              <a:srgbClr val="5D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63500" marR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attention distribution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 take a  </a:t>
            </a:r>
            <a:r>
              <a:rPr b="1"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weighted sum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of the 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hidden  states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241300" rtl="0" algn="l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attention output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mostly contains  information from the </a:t>
            </a:r>
            <a:r>
              <a:rPr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hidden states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that  received </a:t>
            </a: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high attention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24"/>
          <p:cNvSpPr/>
          <p:nvPr/>
        </p:nvSpPr>
        <p:spPr>
          <a:xfrm>
            <a:off x="3703958" y="1023956"/>
            <a:ext cx="867251" cy="64294"/>
          </a:xfrm>
          <a:custGeom>
            <a:rect b="b" l="l" r="r" t="t"/>
            <a:pathLst>
              <a:path extrusionOk="0" h="85725" w="115633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4" y="57150"/>
                </a:lnTo>
                <a:lnTo>
                  <a:pt x="7143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extrusionOk="0" h="85725" w="1156335">
                <a:moveTo>
                  <a:pt x="85725" y="28575"/>
                </a:moveTo>
                <a:lnTo>
                  <a:pt x="71434" y="28575"/>
                </a:lnTo>
                <a:lnTo>
                  <a:pt x="7143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extrusionOk="0" h="85725" w="1156335">
                <a:moveTo>
                  <a:pt x="1155801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1155801" y="57150"/>
                </a:lnTo>
                <a:lnTo>
                  <a:pt x="1155801" y="28575"/>
                </a:lnTo>
                <a:close/>
              </a:path>
            </a:pathLst>
          </a:custGeom>
          <a:solidFill>
            <a:srgbClr val="5D4B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11" name="Google Shape;1811;p124"/>
          <p:cNvSpPr txBox="1"/>
          <p:nvPr/>
        </p:nvSpPr>
        <p:spPr>
          <a:xfrm>
            <a:off x="1961746" y="4774125"/>
            <a:ext cx="2420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25"/>
          <p:cNvSpPr txBox="1"/>
          <p:nvPr>
            <p:ph type="title"/>
          </p:nvPr>
        </p:nvSpPr>
        <p:spPr>
          <a:xfrm>
            <a:off x="363774" y="200025"/>
            <a:ext cx="7037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817" name="Google Shape;1817;p125"/>
          <p:cNvGrpSpPr/>
          <p:nvPr/>
        </p:nvGrpSpPr>
        <p:grpSpPr>
          <a:xfrm>
            <a:off x="1879377" y="821684"/>
            <a:ext cx="2552091" cy="3446897"/>
            <a:chOff x="2505836" y="1095578"/>
            <a:chExt cx="3402787" cy="4595863"/>
          </a:xfrm>
        </p:grpSpPr>
        <p:pic>
          <p:nvPicPr>
            <p:cNvPr id="1818" name="Google Shape;1818;p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2" name="Google Shape;1822;p125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23" name="Google Shape;1823;p125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24" name="Google Shape;1824;p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4283976"/>
              <a:ext cx="2795295" cy="140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5" name="Google Shape;1825;p125"/>
            <p:cNvSpPr/>
            <p:nvPr/>
          </p:nvSpPr>
          <p:spPr>
            <a:xfrm>
              <a:off x="2598801" y="3627373"/>
              <a:ext cx="1924050" cy="675004"/>
            </a:xfrm>
            <a:custGeom>
              <a:rect b="b" l="l" r="r" t="t"/>
              <a:pathLst>
                <a:path extrusionOk="0" h="675004" w="1924050">
                  <a:moveTo>
                    <a:pt x="110655" y="95415"/>
                  </a:moveTo>
                  <a:lnTo>
                    <a:pt x="67005" y="18796"/>
                  </a:lnTo>
                  <a:lnTo>
                    <a:pt x="56311" y="0"/>
                  </a:ln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8" y="54038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78" y="54229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close/>
                </a:path>
                <a:path extrusionOk="0" h="675004" w="1924050">
                  <a:moveTo>
                    <a:pt x="715467" y="95148"/>
                  </a:moveTo>
                  <a:lnTo>
                    <a:pt x="671525" y="18846"/>
                  </a:lnTo>
                  <a:lnTo>
                    <a:pt x="660679" y="0"/>
                  </a:lnTo>
                  <a:lnTo>
                    <a:pt x="604812" y="94526"/>
                  </a:lnTo>
                  <a:lnTo>
                    <a:pt x="606310" y="100368"/>
                  </a:lnTo>
                  <a:lnTo>
                    <a:pt x="615365" y="105727"/>
                  </a:lnTo>
                  <a:lnTo>
                    <a:pt x="621220" y="104228"/>
                  </a:lnTo>
                  <a:lnTo>
                    <a:pt x="650836" y="54089"/>
                  </a:lnTo>
                  <a:lnTo>
                    <a:pt x="647395" y="668947"/>
                  </a:lnTo>
                  <a:lnTo>
                    <a:pt x="666445" y="669061"/>
                  </a:lnTo>
                  <a:lnTo>
                    <a:pt x="669886" y="54190"/>
                  </a:lnTo>
                  <a:lnTo>
                    <a:pt x="698957" y="104660"/>
                  </a:lnTo>
                  <a:lnTo>
                    <a:pt x="704786" y="106222"/>
                  </a:lnTo>
                  <a:lnTo>
                    <a:pt x="713905" y="100977"/>
                  </a:lnTo>
                  <a:lnTo>
                    <a:pt x="715467" y="95148"/>
                  </a:lnTo>
                  <a:close/>
                </a:path>
                <a:path extrusionOk="0" h="675004" w="1924050">
                  <a:moveTo>
                    <a:pt x="1318475" y="95910"/>
                  </a:moveTo>
                  <a:lnTo>
                    <a:pt x="1275435" y="18707"/>
                  </a:lnTo>
                  <a:lnTo>
                    <a:pt x="1265021" y="0"/>
                  </a:lnTo>
                  <a:lnTo>
                    <a:pt x="1207833" y="93726"/>
                  </a:lnTo>
                  <a:lnTo>
                    <a:pt x="1209255" y="99593"/>
                  </a:lnTo>
                  <a:lnTo>
                    <a:pt x="1218234" y="105079"/>
                  </a:lnTo>
                  <a:lnTo>
                    <a:pt x="1224102" y="103657"/>
                  </a:lnTo>
                  <a:lnTo>
                    <a:pt x="1254429" y="53936"/>
                  </a:lnTo>
                  <a:lnTo>
                    <a:pt x="1242314" y="668807"/>
                  </a:lnTo>
                  <a:lnTo>
                    <a:pt x="1261351" y="669188"/>
                  </a:lnTo>
                  <a:lnTo>
                    <a:pt x="1273479" y="54317"/>
                  </a:lnTo>
                  <a:lnTo>
                    <a:pt x="1301826" y="105181"/>
                  </a:lnTo>
                  <a:lnTo>
                    <a:pt x="1307630" y="106832"/>
                  </a:lnTo>
                  <a:lnTo>
                    <a:pt x="1316824" y="101714"/>
                  </a:lnTo>
                  <a:lnTo>
                    <a:pt x="1318475" y="95910"/>
                  </a:lnTo>
                  <a:close/>
                </a:path>
                <a:path extrusionOk="0" h="675004" w="1924050">
                  <a:moveTo>
                    <a:pt x="1923694" y="95427"/>
                  </a:moveTo>
                  <a:lnTo>
                    <a:pt x="1880069" y="18796"/>
                  </a:lnTo>
                  <a:lnTo>
                    <a:pt x="1869376" y="0"/>
                  </a:lnTo>
                  <a:lnTo>
                    <a:pt x="1813039" y="94246"/>
                  </a:lnTo>
                  <a:lnTo>
                    <a:pt x="1814512" y="100101"/>
                  </a:lnTo>
                  <a:lnTo>
                    <a:pt x="1823542" y="105498"/>
                  </a:lnTo>
                  <a:lnTo>
                    <a:pt x="1829396" y="104025"/>
                  </a:lnTo>
                  <a:lnTo>
                    <a:pt x="1859267" y="54051"/>
                  </a:lnTo>
                  <a:lnTo>
                    <a:pt x="1852726" y="666026"/>
                  </a:lnTo>
                  <a:lnTo>
                    <a:pt x="1871776" y="666229"/>
                  </a:lnTo>
                  <a:lnTo>
                    <a:pt x="1878317" y="54241"/>
                  </a:lnTo>
                  <a:lnTo>
                    <a:pt x="1907133" y="104851"/>
                  </a:lnTo>
                  <a:lnTo>
                    <a:pt x="1912950" y="106451"/>
                  </a:lnTo>
                  <a:lnTo>
                    <a:pt x="1922094" y="101244"/>
                  </a:lnTo>
                  <a:lnTo>
                    <a:pt x="1923694" y="954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26" name="Google Shape;1826;p1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93668" y="3511600"/>
              <a:ext cx="131610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1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9801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1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02366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0" name="Google Shape;1830;p125"/>
            <p:cNvSpPr/>
            <p:nvPr/>
          </p:nvSpPr>
          <p:spPr>
            <a:xfrm>
              <a:off x="2694876" y="3557130"/>
              <a:ext cx="3076575" cy="746125"/>
            </a:xfrm>
            <a:custGeom>
              <a:rect b="b" l="l" r="r" t="t"/>
              <a:pathLst>
                <a:path extrusionOk="0" h="746125" w="3076575">
                  <a:moveTo>
                    <a:pt x="3076130" y="728129"/>
                  </a:moveTo>
                  <a:lnTo>
                    <a:pt x="1881149" y="36004"/>
                  </a:lnTo>
                  <a:lnTo>
                    <a:pt x="1939417" y="35826"/>
                  </a:lnTo>
                  <a:lnTo>
                    <a:pt x="1943658" y="31546"/>
                  </a:lnTo>
                  <a:lnTo>
                    <a:pt x="1943633" y="21031"/>
                  </a:lnTo>
                  <a:lnTo>
                    <a:pt x="1940928" y="18351"/>
                  </a:lnTo>
                  <a:lnTo>
                    <a:pt x="1939353" y="16776"/>
                  </a:lnTo>
                  <a:lnTo>
                    <a:pt x="1829549" y="17119"/>
                  </a:lnTo>
                  <a:lnTo>
                    <a:pt x="1883892" y="112534"/>
                  </a:lnTo>
                  <a:lnTo>
                    <a:pt x="1889709" y="114122"/>
                  </a:lnTo>
                  <a:lnTo>
                    <a:pt x="1898853" y="108915"/>
                  </a:lnTo>
                  <a:lnTo>
                    <a:pt x="1900440" y="103098"/>
                  </a:lnTo>
                  <a:lnTo>
                    <a:pt x="1871624" y="52501"/>
                  </a:lnTo>
                  <a:lnTo>
                    <a:pt x="2959443" y="682561"/>
                  </a:lnTo>
                  <a:lnTo>
                    <a:pt x="1279080" y="27901"/>
                  </a:lnTo>
                  <a:lnTo>
                    <a:pt x="1336624" y="18808"/>
                  </a:lnTo>
                  <a:lnTo>
                    <a:pt x="1339303" y="15113"/>
                  </a:lnTo>
                  <a:lnTo>
                    <a:pt x="1340167" y="13931"/>
                  </a:lnTo>
                  <a:lnTo>
                    <a:pt x="1338529" y="3543"/>
                  </a:lnTo>
                  <a:lnTo>
                    <a:pt x="1333652" y="0"/>
                  </a:lnTo>
                  <a:lnTo>
                    <a:pt x="1225194" y="17119"/>
                  </a:lnTo>
                  <a:lnTo>
                    <a:pt x="1293482" y="103098"/>
                  </a:lnTo>
                  <a:lnTo>
                    <a:pt x="1299476" y="103797"/>
                  </a:lnTo>
                  <a:lnTo>
                    <a:pt x="1307719" y="97243"/>
                  </a:lnTo>
                  <a:lnTo>
                    <a:pt x="1308404" y="91262"/>
                  </a:lnTo>
                  <a:lnTo>
                    <a:pt x="1272171" y="45669"/>
                  </a:lnTo>
                  <a:lnTo>
                    <a:pt x="2893834" y="677443"/>
                  </a:lnTo>
                  <a:lnTo>
                    <a:pt x="659079" y="59944"/>
                  </a:lnTo>
                  <a:lnTo>
                    <a:pt x="694575" y="50558"/>
                  </a:lnTo>
                  <a:lnTo>
                    <a:pt x="715378" y="45046"/>
                  </a:lnTo>
                  <a:lnTo>
                    <a:pt x="718413" y="39839"/>
                  </a:lnTo>
                  <a:lnTo>
                    <a:pt x="715721" y="29667"/>
                  </a:lnTo>
                  <a:lnTo>
                    <a:pt x="710514" y="26631"/>
                  </a:lnTo>
                  <a:lnTo>
                    <a:pt x="604354" y="54698"/>
                  </a:lnTo>
                  <a:lnTo>
                    <a:pt x="681037" y="133299"/>
                  </a:lnTo>
                  <a:lnTo>
                    <a:pt x="687070" y="133375"/>
                  </a:lnTo>
                  <a:lnTo>
                    <a:pt x="694601" y="126022"/>
                  </a:lnTo>
                  <a:lnTo>
                    <a:pt x="694677" y="119989"/>
                  </a:lnTo>
                  <a:lnTo>
                    <a:pt x="653986" y="78308"/>
                  </a:lnTo>
                  <a:lnTo>
                    <a:pt x="2710142" y="646455"/>
                  </a:lnTo>
                  <a:lnTo>
                    <a:pt x="54914" y="57150"/>
                  </a:lnTo>
                  <a:lnTo>
                    <a:pt x="78765" y="49504"/>
                  </a:lnTo>
                  <a:lnTo>
                    <a:pt x="110388" y="39382"/>
                  </a:lnTo>
                  <a:lnTo>
                    <a:pt x="113144" y="34023"/>
                  </a:lnTo>
                  <a:lnTo>
                    <a:pt x="109943" y="24003"/>
                  </a:lnTo>
                  <a:lnTo>
                    <a:pt x="104584" y="21247"/>
                  </a:lnTo>
                  <a:lnTo>
                    <a:pt x="0" y="54698"/>
                  </a:lnTo>
                  <a:lnTo>
                    <a:pt x="80606" y="129273"/>
                  </a:lnTo>
                  <a:lnTo>
                    <a:pt x="86626" y="129032"/>
                  </a:lnTo>
                  <a:lnTo>
                    <a:pt x="93776" y="121310"/>
                  </a:lnTo>
                  <a:lnTo>
                    <a:pt x="93548" y="115290"/>
                  </a:lnTo>
                  <a:lnTo>
                    <a:pt x="50761" y="75742"/>
                  </a:lnTo>
                  <a:lnTo>
                    <a:pt x="3069298" y="745680"/>
                  </a:lnTo>
                  <a:lnTo>
                    <a:pt x="3071355" y="736358"/>
                  </a:lnTo>
                  <a:lnTo>
                    <a:pt x="3076130" y="72812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1" name="Google Shape;1831;p125"/>
            <p:cNvSpPr/>
            <p:nvPr/>
          </p:nvSpPr>
          <p:spPr>
            <a:xfrm>
              <a:off x="2505836" y="2763545"/>
              <a:ext cx="2308860" cy="9525"/>
            </a:xfrm>
            <a:custGeom>
              <a:rect b="b" l="l" r="r" t="t"/>
              <a:pathLst>
                <a:path extrusionOk="0" h="9525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9525" w="2308860">
                  <a:moveTo>
                    <a:pt x="0" y="9525"/>
                  </a:moveTo>
                  <a:lnTo>
                    <a:pt x="2308479" y="9525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2" name="Google Shape;1832;p125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136163" y="0"/>
                  </a:moveTo>
                  <a:lnTo>
                    <a:pt x="0" y="0"/>
                  </a:lnTo>
                  <a:lnTo>
                    <a:pt x="0" y="476002"/>
                  </a:lnTo>
                  <a:lnTo>
                    <a:pt x="136163" y="476002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3" name="Google Shape;1833;p125"/>
            <p:cNvSpPr/>
            <p:nvPr/>
          </p:nvSpPr>
          <p:spPr>
            <a:xfrm>
              <a:off x="2589301" y="2292305"/>
              <a:ext cx="136525" cy="476250"/>
            </a:xfrm>
            <a:custGeom>
              <a:rect b="b" l="l" r="r" t="t"/>
              <a:pathLst>
                <a:path extrusionOk="0" h="476250" w="136525">
                  <a:moveTo>
                    <a:pt x="0" y="476002"/>
                  </a:moveTo>
                  <a:lnTo>
                    <a:pt x="136163" y="476002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76002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4" name="Google Shape;1834;p125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5" name="Google Shape;1835;p125"/>
            <p:cNvSpPr/>
            <p:nvPr/>
          </p:nvSpPr>
          <p:spPr>
            <a:xfrm>
              <a:off x="3193097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6" name="Google Shape;1836;p125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7" name="Google Shape;1837;p125"/>
            <p:cNvSpPr/>
            <p:nvPr/>
          </p:nvSpPr>
          <p:spPr>
            <a:xfrm>
              <a:off x="3796893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8" name="Google Shape;1838;p125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13616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36163" y="45720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39" name="Google Shape;1839;p125"/>
            <p:cNvSpPr/>
            <p:nvPr/>
          </p:nvSpPr>
          <p:spPr>
            <a:xfrm>
              <a:off x="4400689" y="2713342"/>
              <a:ext cx="136525" cy="45719"/>
            </a:xfrm>
            <a:custGeom>
              <a:rect b="b" l="l" r="r" t="t"/>
              <a:pathLst>
                <a:path extrusionOk="0" h="45719" w="136525">
                  <a:moveTo>
                    <a:pt x="0" y="45720"/>
                  </a:moveTo>
                  <a:lnTo>
                    <a:pt x="136163" y="45720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40" name="Google Shape;1840;p125"/>
            <p:cNvSpPr/>
            <p:nvPr/>
          </p:nvSpPr>
          <p:spPr>
            <a:xfrm>
              <a:off x="2601772" y="2759011"/>
              <a:ext cx="1922779" cy="762635"/>
            </a:xfrm>
            <a:custGeom>
              <a:rect b="b" l="l" r="r" t="t"/>
              <a:pathLst>
                <a:path extrusionOk="0" h="762635" w="1922779">
                  <a:moveTo>
                    <a:pt x="110655" y="104267"/>
                  </a:moveTo>
                  <a:lnTo>
                    <a:pt x="66548" y="28130"/>
                  </a:lnTo>
                  <a:lnTo>
                    <a:pt x="55613" y="9245"/>
                  </a:lnTo>
                  <a:lnTo>
                    <a:pt x="2654" y="99390"/>
                  </a:lnTo>
                  <a:lnTo>
                    <a:pt x="0" y="103936"/>
                  </a:lnTo>
                  <a:lnTo>
                    <a:pt x="1511" y="109766"/>
                  </a:lnTo>
                  <a:lnTo>
                    <a:pt x="10579" y="115100"/>
                  </a:lnTo>
                  <a:lnTo>
                    <a:pt x="16421" y="113588"/>
                  </a:lnTo>
                  <a:lnTo>
                    <a:pt x="45885" y="63423"/>
                  </a:lnTo>
                  <a:lnTo>
                    <a:pt x="46024" y="28130"/>
                  </a:lnTo>
                  <a:lnTo>
                    <a:pt x="45910" y="63373"/>
                  </a:lnTo>
                  <a:lnTo>
                    <a:pt x="43815" y="762088"/>
                  </a:lnTo>
                  <a:lnTo>
                    <a:pt x="62865" y="762139"/>
                  </a:lnTo>
                  <a:lnTo>
                    <a:pt x="64858" y="99390"/>
                  </a:lnTo>
                  <a:lnTo>
                    <a:pt x="64922" y="63385"/>
                  </a:lnTo>
                  <a:lnTo>
                    <a:pt x="94170" y="113817"/>
                  </a:lnTo>
                  <a:lnTo>
                    <a:pt x="99999" y="115366"/>
                  </a:lnTo>
                  <a:lnTo>
                    <a:pt x="109093" y="110096"/>
                  </a:lnTo>
                  <a:lnTo>
                    <a:pt x="110655" y="104267"/>
                  </a:lnTo>
                  <a:close/>
                </a:path>
                <a:path extrusionOk="0" h="762635" w="1922779">
                  <a:moveTo>
                    <a:pt x="714514" y="94970"/>
                  </a:moveTo>
                  <a:lnTo>
                    <a:pt x="670356" y="18884"/>
                  </a:lnTo>
                  <a:lnTo>
                    <a:pt x="659409" y="0"/>
                  </a:lnTo>
                  <a:lnTo>
                    <a:pt x="603872" y="94729"/>
                  </a:lnTo>
                  <a:lnTo>
                    <a:pt x="605383" y="100558"/>
                  </a:lnTo>
                  <a:lnTo>
                    <a:pt x="614464" y="105879"/>
                  </a:lnTo>
                  <a:lnTo>
                    <a:pt x="620293" y="104355"/>
                  </a:lnTo>
                  <a:lnTo>
                    <a:pt x="649732" y="54152"/>
                  </a:lnTo>
                  <a:lnTo>
                    <a:pt x="649833" y="18884"/>
                  </a:lnTo>
                  <a:lnTo>
                    <a:pt x="649744" y="54114"/>
                  </a:lnTo>
                  <a:lnTo>
                    <a:pt x="648169" y="762088"/>
                  </a:lnTo>
                  <a:lnTo>
                    <a:pt x="667219" y="762127"/>
                  </a:lnTo>
                  <a:lnTo>
                    <a:pt x="668680" y="106083"/>
                  </a:lnTo>
                  <a:lnTo>
                    <a:pt x="668769" y="54140"/>
                  </a:lnTo>
                  <a:lnTo>
                    <a:pt x="698042" y="104533"/>
                  </a:lnTo>
                  <a:lnTo>
                    <a:pt x="703872" y="106083"/>
                  </a:lnTo>
                  <a:lnTo>
                    <a:pt x="712978" y="100799"/>
                  </a:lnTo>
                  <a:lnTo>
                    <a:pt x="714514" y="94970"/>
                  </a:lnTo>
                  <a:close/>
                </a:path>
                <a:path extrusionOk="0" h="762635" w="1922779">
                  <a:moveTo>
                    <a:pt x="1318387" y="94932"/>
                  </a:moveTo>
                  <a:lnTo>
                    <a:pt x="1274178" y="18884"/>
                  </a:lnTo>
                  <a:lnTo>
                    <a:pt x="1263205" y="0"/>
                  </a:lnTo>
                  <a:lnTo>
                    <a:pt x="1207731" y="94767"/>
                  </a:lnTo>
                  <a:lnTo>
                    <a:pt x="1209255" y="100596"/>
                  </a:lnTo>
                  <a:lnTo>
                    <a:pt x="1218336" y="105918"/>
                  </a:lnTo>
                  <a:lnTo>
                    <a:pt x="1224165" y="104394"/>
                  </a:lnTo>
                  <a:lnTo>
                    <a:pt x="1253566" y="54152"/>
                  </a:lnTo>
                  <a:lnTo>
                    <a:pt x="1253642" y="18884"/>
                  </a:lnTo>
                  <a:lnTo>
                    <a:pt x="1253578" y="54127"/>
                  </a:lnTo>
                  <a:lnTo>
                    <a:pt x="1252524" y="762101"/>
                  </a:lnTo>
                  <a:lnTo>
                    <a:pt x="1271574" y="762127"/>
                  </a:lnTo>
                  <a:lnTo>
                    <a:pt x="1272552" y="106057"/>
                  </a:lnTo>
                  <a:lnTo>
                    <a:pt x="1272603" y="54140"/>
                  </a:lnTo>
                  <a:lnTo>
                    <a:pt x="1301915" y="104508"/>
                  </a:lnTo>
                  <a:lnTo>
                    <a:pt x="1307744" y="106057"/>
                  </a:lnTo>
                  <a:lnTo>
                    <a:pt x="1316837" y="100761"/>
                  </a:lnTo>
                  <a:lnTo>
                    <a:pt x="1318387" y="94932"/>
                  </a:lnTo>
                  <a:close/>
                </a:path>
                <a:path extrusionOk="0" h="762635" w="1922779">
                  <a:moveTo>
                    <a:pt x="1922246" y="94894"/>
                  </a:moveTo>
                  <a:lnTo>
                    <a:pt x="1877987" y="18897"/>
                  </a:lnTo>
                  <a:lnTo>
                    <a:pt x="1866988" y="0"/>
                  </a:lnTo>
                  <a:lnTo>
                    <a:pt x="1811591" y="94805"/>
                  </a:lnTo>
                  <a:lnTo>
                    <a:pt x="1813128" y="100647"/>
                  </a:lnTo>
                  <a:lnTo>
                    <a:pt x="1822208" y="105943"/>
                  </a:lnTo>
                  <a:lnTo>
                    <a:pt x="1828038" y="104419"/>
                  </a:lnTo>
                  <a:lnTo>
                    <a:pt x="1857400" y="54165"/>
                  </a:lnTo>
                  <a:lnTo>
                    <a:pt x="1856879" y="762101"/>
                  </a:lnTo>
                  <a:lnTo>
                    <a:pt x="1875929" y="762114"/>
                  </a:lnTo>
                  <a:lnTo>
                    <a:pt x="1876450" y="54152"/>
                  </a:lnTo>
                  <a:lnTo>
                    <a:pt x="1905787" y="104482"/>
                  </a:lnTo>
                  <a:lnTo>
                    <a:pt x="1911616" y="106019"/>
                  </a:lnTo>
                  <a:lnTo>
                    <a:pt x="1920709" y="100723"/>
                  </a:lnTo>
                  <a:lnTo>
                    <a:pt x="1922246" y="948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41" name="Google Shape;1841;p1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53855" y="1095578"/>
              <a:ext cx="1821815" cy="16243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2" name="Google Shape;1842;p125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125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44" name="Google Shape;1844;p125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45" name="Google Shape;1845;p125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25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25"/>
          <p:cNvSpPr txBox="1"/>
          <p:nvPr/>
        </p:nvSpPr>
        <p:spPr>
          <a:xfrm>
            <a:off x="2379648" y="4291200"/>
            <a:ext cx="14475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25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25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0" name="Google Shape;1850;p125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125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2" name="Google Shape;1852;p125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25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4" name="Google Shape;1854;p125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25"/>
          <p:cNvSpPr txBox="1"/>
          <p:nvPr/>
        </p:nvSpPr>
        <p:spPr>
          <a:xfrm>
            <a:off x="5029752" y="1211998"/>
            <a:ext cx="2406600" cy="898200"/>
          </a:xfrm>
          <a:prstGeom prst="rect">
            <a:avLst/>
          </a:prstGeom>
          <a:noFill/>
          <a:ln cap="flat" cmpd="sng" w="28575">
            <a:solidFill>
              <a:srgbClr val="5D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700">
            <a:spAutoFit/>
          </a:bodyPr>
          <a:lstStyle/>
          <a:p>
            <a:pPr indent="0" lvl="0" marL="63500" marR="101600" rtl="0" algn="l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Concatenate </a:t>
            </a: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attention output 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hidden state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then  use</a:t>
            </a:r>
            <a:r>
              <a:rPr lang="en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compute</a:t>
            </a:r>
            <a:r>
              <a:rPr lang="en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5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aseline="-25000"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en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25"/>
          <p:cNvSpPr/>
          <p:nvPr/>
        </p:nvSpPr>
        <p:spPr>
          <a:xfrm>
            <a:off x="4504791" y="1526105"/>
            <a:ext cx="525303" cy="64294"/>
          </a:xfrm>
          <a:custGeom>
            <a:rect b="b" l="l" r="r" t="t"/>
            <a:pathLst>
              <a:path extrusionOk="0" h="85725" w="700404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6" y="57150"/>
                </a:lnTo>
                <a:lnTo>
                  <a:pt x="71436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extrusionOk="0" h="85725" w="700404">
                <a:moveTo>
                  <a:pt x="85725" y="28575"/>
                </a:moveTo>
                <a:lnTo>
                  <a:pt x="71436" y="28575"/>
                </a:lnTo>
                <a:lnTo>
                  <a:pt x="71436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extrusionOk="0" h="85725" w="700404">
                <a:moveTo>
                  <a:pt x="699947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699947" y="57150"/>
                </a:lnTo>
                <a:lnTo>
                  <a:pt x="699947" y="28575"/>
                </a:lnTo>
                <a:close/>
              </a:path>
            </a:pathLst>
          </a:custGeom>
          <a:solidFill>
            <a:srgbClr val="5D4B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7" name="Google Shape;1857;p125"/>
          <p:cNvSpPr/>
          <p:nvPr/>
        </p:nvSpPr>
        <p:spPr>
          <a:xfrm>
            <a:off x="2865034" y="1334099"/>
            <a:ext cx="1501140" cy="1886426"/>
          </a:xfrm>
          <a:custGeom>
            <a:rect b="b" l="l" r="r" t="t"/>
            <a:pathLst>
              <a:path extrusionOk="0" h="2515235" w="2001520">
                <a:moveTo>
                  <a:pt x="1714017" y="263842"/>
                </a:moveTo>
                <a:lnTo>
                  <a:pt x="1628317" y="195186"/>
                </a:lnTo>
                <a:lnTo>
                  <a:pt x="1622336" y="195846"/>
                </a:lnTo>
                <a:lnTo>
                  <a:pt x="1615757" y="204050"/>
                </a:lnTo>
                <a:lnTo>
                  <a:pt x="1616417" y="210045"/>
                </a:lnTo>
                <a:lnTo>
                  <a:pt x="1661858" y="246481"/>
                </a:lnTo>
                <a:lnTo>
                  <a:pt x="2806" y="0"/>
                </a:lnTo>
                <a:lnTo>
                  <a:pt x="0" y="18846"/>
                </a:lnTo>
                <a:lnTo>
                  <a:pt x="1659064" y="265315"/>
                </a:lnTo>
                <a:lnTo>
                  <a:pt x="1604987" y="286943"/>
                </a:lnTo>
                <a:lnTo>
                  <a:pt x="1602613" y="292493"/>
                </a:lnTo>
                <a:lnTo>
                  <a:pt x="1606524" y="302260"/>
                </a:lnTo>
                <a:lnTo>
                  <a:pt x="1612061" y="304634"/>
                </a:lnTo>
                <a:lnTo>
                  <a:pt x="1697405" y="270484"/>
                </a:lnTo>
                <a:lnTo>
                  <a:pt x="1714017" y="263842"/>
                </a:lnTo>
                <a:close/>
              </a:path>
              <a:path extrusionOk="0" h="2515235" w="2001520">
                <a:moveTo>
                  <a:pt x="2001520" y="608304"/>
                </a:moveTo>
                <a:lnTo>
                  <a:pt x="1957209" y="532371"/>
                </a:lnTo>
                <a:lnTo>
                  <a:pt x="1946186" y="513461"/>
                </a:lnTo>
                <a:lnTo>
                  <a:pt x="1890864" y="608304"/>
                </a:lnTo>
                <a:lnTo>
                  <a:pt x="1892401" y="614146"/>
                </a:lnTo>
                <a:lnTo>
                  <a:pt x="1901482" y="619442"/>
                </a:lnTo>
                <a:lnTo>
                  <a:pt x="1907311" y="617905"/>
                </a:lnTo>
                <a:lnTo>
                  <a:pt x="1936661" y="567601"/>
                </a:lnTo>
                <a:lnTo>
                  <a:pt x="1936661" y="2514714"/>
                </a:lnTo>
                <a:lnTo>
                  <a:pt x="1955711" y="2514714"/>
                </a:lnTo>
                <a:lnTo>
                  <a:pt x="1955711" y="567601"/>
                </a:lnTo>
                <a:lnTo>
                  <a:pt x="1985060" y="617905"/>
                </a:lnTo>
                <a:lnTo>
                  <a:pt x="1990890" y="619442"/>
                </a:lnTo>
                <a:lnTo>
                  <a:pt x="1999983" y="614146"/>
                </a:lnTo>
                <a:lnTo>
                  <a:pt x="2001520" y="608304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8" name="Google Shape;1858;p125"/>
          <p:cNvSpPr txBox="1"/>
          <p:nvPr/>
        </p:nvSpPr>
        <p:spPr>
          <a:xfrm>
            <a:off x="4216574" y="1447418"/>
            <a:ext cx="201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59" name="Google Shape;1859;p125"/>
          <p:cNvSpPr/>
          <p:nvPr/>
        </p:nvSpPr>
        <p:spPr>
          <a:xfrm>
            <a:off x="4290002" y="1171060"/>
            <a:ext cx="83344" cy="260508"/>
          </a:xfrm>
          <a:custGeom>
            <a:rect b="b" l="l" r="r" t="t"/>
            <a:pathLst>
              <a:path extrusionOk="0" h="347344" w="111125">
                <a:moveTo>
                  <a:pt x="55118" y="37801"/>
                </a:moveTo>
                <a:lnTo>
                  <a:pt x="45660" y="54156"/>
                </a:lnTo>
                <a:lnTo>
                  <a:pt x="46748" y="347014"/>
                </a:lnTo>
                <a:lnTo>
                  <a:pt x="65798" y="346938"/>
                </a:lnTo>
                <a:lnTo>
                  <a:pt x="64710" y="54105"/>
                </a:lnTo>
                <a:lnTo>
                  <a:pt x="55118" y="37801"/>
                </a:lnTo>
                <a:close/>
              </a:path>
              <a:path extrusionOk="0" h="347344" w="111125">
                <a:moveTo>
                  <a:pt x="54978" y="0"/>
                </a:moveTo>
                <a:lnTo>
                  <a:pt x="0" y="95046"/>
                </a:lnTo>
                <a:lnTo>
                  <a:pt x="1562" y="100876"/>
                </a:lnTo>
                <a:lnTo>
                  <a:pt x="10668" y="106146"/>
                </a:lnTo>
                <a:lnTo>
                  <a:pt x="16497" y="104584"/>
                </a:lnTo>
                <a:lnTo>
                  <a:pt x="45660" y="54156"/>
                </a:lnTo>
                <a:lnTo>
                  <a:pt x="45529" y="18935"/>
                </a:lnTo>
                <a:lnTo>
                  <a:pt x="66073" y="18859"/>
                </a:lnTo>
                <a:lnTo>
                  <a:pt x="54978" y="0"/>
                </a:lnTo>
                <a:close/>
              </a:path>
              <a:path extrusionOk="0" h="347344" w="111125">
                <a:moveTo>
                  <a:pt x="66073" y="18859"/>
                </a:moveTo>
                <a:lnTo>
                  <a:pt x="64579" y="18859"/>
                </a:lnTo>
                <a:lnTo>
                  <a:pt x="64649" y="37801"/>
                </a:lnTo>
                <a:lnTo>
                  <a:pt x="64740" y="54156"/>
                </a:lnTo>
                <a:lnTo>
                  <a:pt x="94234" y="104292"/>
                </a:lnTo>
                <a:lnTo>
                  <a:pt x="100076" y="105803"/>
                </a:lnTo>
                <a:lnTo>
                  <a:pt x="109143" y="100469"/>
                </a:lnTo>
                <a:lnTo>
                  <a:pt x="110655" y="94640"/>
                </a:lnTo>
                <a:lnTo>
                  <a:pt x="66073" y="18859"/>
                </a:lnTo>
                <a:close/>
              </a:path>
              <a:path extrusionOk="0" h="347344" w="111125">
                <a:moveTo>
                  <a:pt x="64579" y="18859"/>
                </a:moveTo>
                <a:lnTo>
                  <a:pt x="45529" y="18935"/>
                </a:lnTo>
                <a:lnTo>
                  <a:pt x="45660" y="54156"/>
                </a:lnTo>
                <a:lnTo>
                  <a:pt x="55118" y="37801"/>
                </a:lnTo>
                <a:lnTo>
                  <a:pt x="46837" y="23723"/>
                </a:lnTo>
                <a:lnTo>
                  <a:pt x="64597" y="23660"/>
                </a:lnTo>
                <a:lnTo>
                  <a:pt x="64579" y="18859"/>
                </a:lnTo>
                <a:close/>
              </a:path>
              <a:path extrusionOk="0" h="347344" w="111125">
                <a:moveTo>
                  <a:pt x="64597" y="23660"/>
                </a:moveTo>
                <a:lnTo>
                  <a:pt x="63296" y="23660"/>
                </a:lnTo>
                <a:lnTo>
                  <a:pt x="55118" y="37801"/>
                </a:lnTo>
                <a:lnTo>
                  <a:pt x="64710" y="54105"/>
                </a:lnTo>
                <a:lnTo>
                  <a:pt x="64597" y="23660"/>
                </a:lnTo>
                <a:close/>
              </a:path>
              <a:path extrusionOk="0" h="347344" w="111125">
                <a:moveTo>
                  <a:pt x="63296" y="23660"/>
                </a:moveTo>
                <a:lnTo>
                  <a:pt x="46837" y="23723"/>
                </a:lnTo>
                <a:lnTo>
                  <a:pt x="55118" y="37801"/>
                </a:lnTo>
                <a:lnTo>
                  <a:pt x="63296" y="2366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60" name="Google Shape;1860;p125"/>
          <p:cNvSpPr txBox="1"/>
          <p:nvPr/>
        </p:nvSpPr>
        <p:spPr>
          <a:xfrm>
            <a:off x="4246112" y="933068"/>
            <a:ext cx="171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25"/>
          <p:cNvSpPr txBox="1"/>
          <p:nvPr/>
        </p:nvSpPr>
        <p:spPr>
          <a:xfrm>
            <a:off x="1961748" y="4774125"/>
            <a:ext cx="2079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6"/>
          <p:cNvSpPr txBox="1"/>
          <p:nvPr>
            <p:ph type="title"/>
          </p:nvPr>
        </p:nvSpPr>
        <p:spPr>
          <a:xfrm>
            <a:off x="363774" y="200025"/>
            <a:ext cx="77745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867" name="Google Shape;1867;p126"/>
          <p:cNvGrpSpPr/>
          <p:nvPr/>
        </p:nvGrpSpPr>
        <p:grpSpPr>
          <a:xfrm>
            <a:off x="1879377" y="821684"/>
            <a:ext cx="2992946" cy="3446897"/>
            <a:chOff x="2505836" y="1095578"/>
            <a:chExt cx="3990594" cy="4595863"/>
          </a:xfrm>
        </p:grpSpPr>
        <p:pic>
          <p:nvPicPr>
            <p:cNvPr id="1868" name="Google Shape;1868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1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1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2" name="Google Shape;1872;p126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73" name="Google Shape;1873;p126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74" name="Google Shape;1874;p1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3253383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5" name="Google Shape;1875;p126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76" name="Google Shape;1876;p1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7" name="Google Shape;1877;p126"/>
            <p:cNvSpPr/>
            <p:nvPr/>
          </p:nvSpPr>
          <p:spPr>
            <a:xfrm>
              <a:off x="2694876" y="3547960"/>
              <a:ext cx="3671570" cy="755014"/>
            </a:xfrm>
            <a:custGeom>
              <a:rect b="b" l="l" r="r" t="t"/>
              <a:pathLst>
                <a:path extrusionOk="0" h="755014" w="3671570">
                  <a:moveTo>
                    <a:pt x="3671049" y="736409"/>
                  </a:moveTo>
                  <a:lnTo>
                    <a:pt x="1279817" y="32448"/>
                  </a:lnTo>
                  <a:lnTo>
                    <a:pt x="1320190" y="22491"/>
                  </a:lnTo>
                  <a:lnTo>
                    <a:pt x="1336370" y="18503"/>
                  </a:lnTo>
                  <a:lnTo>
                    <a:pt x="1339481" y="13335"/>
                  </a:lnTo>
                  <a:lnTo>
                    <a:pt x="1336967" y="3124"/>
                  </a:lnTo>
                  <a:lnTo>
                    <a:pt x="1331798" y="0"/>
                  </a:lnTo>
                  <a:lnTo>
                    <a:pt x="1225194" y="26289"/>
                  </a:lnTo>
                  <a:lnTo>
                    <a:pt x="1300556" y="106159"/>
                  </a:lnTo>
                  <a:lnTo>
                    <a:pt x="1306576" y="106324"/>
                  </a:lnTo>
                  <a:lnTo>
                    <a:pt x="1314234" y="99110"/>
                  </a:lnTo>
                  <a:lnTo>
                    <a:pt x="1314411" y="93078"/>
                  </a:lnTo>
                  <a:lnTo>
                    <a:pt x="1274419" y="50711"/>
                  </a:lnTo>
                  <a:lnTo>
                    <a:pt x="3394545" y="674878"/>
                  </a:lnTo>
                  <a:lnTo>
                    <a:pt x="659257" y="66344"/>
                  </a:lnTo>
                  <a:lnTo>
                    <a:pt x="683196" y="58686"/>
                  </a:lnTo>
                  <a:lnTo>
                    <a:pt x="714743" y="48615"/>
                  </a:lnTo>
                  <a:lnTo>
                    <a:pt x="717511" y="43256"/>
                  </a:lnTo>
                  <a:lnTo>
                    <a:pt x="714311" y="33235"/>
                  </a:lnTo>
                  <a:lnTo>
                    <a:pt x="708952" y="30467"/>
                  </a:lnTo>
                  <a:lnTo>
                    <a:pt x="604354" y="63868"/>
                  </a:lnTo>
                  <a:lnTo>
                    <a:pt x="684923" y="138480"/>
                  </a:lnTo>
                  <a:lnTo>
                    <a:pt x="690943" y="138252"/>
                  </a:lnTo>
                  <a:lnTo>
                    <a:pt x="698093" y="130530"/>
                  </a:lnTo>
                  <a:lnTo>
                    <a:pt x="697865" y="124498"/>
                  </a:lnTo>
                  <a:lnTo>
                    <a:pt x="655116" y="84937"/>
                  </a:lnTo>
                  <a:lnTo>
                    <a:pt x="3137585" y="637235"/>
                  </a:lnTo>
                  <a:lnTo>
                    <a:pt x="54978" y="64401"/>
                  </a:lnTo>
                  <a:lnTo>
                    <a:pt x="72961" y="57950"/>
                  </a:lnTo>
                  <a:lnTo>
                    <a:pt x="109791" y="44742"/>
                  </a:lnTo>
                  <a:lnTo>
                    <a:pt x="112369" y="39293"/>
                  </a:lnTo>
                  <a:lnTo>
                    <a:pt x="108813" y="29387"/>
                  </a:lnTo>
                  <a:lnTo>
                    <a:pt x="103365" y="26809"/>
                  </a:lnTo>
                  <a:lnTo>
                    <a:pt x="0" y="63881"/>
                  </a:lnTo>
                  <a:lnTo>
                    <a:pt x="83134" y="135610"/>
                  </a:lnTo>
                  <a:lnTo>
                    <a:pt x="89154" y="135153"/>
                  </a:lnTo>
                  <a:lnTo>
                    <a:pt x="96024" y="127190"/>
                  </a:lnTo>
                  <a:lnTo>
                    <a:pt x="95580" y="121183"/>
                  </a:lnTo>
                  <a:lnTo>
                    <a:pt x="51460" y="83134"/>
                  </a:lnTo>
                  <a:lnTo>
                    <a:pt x="3666617" y="754913"/>
                  </a:lnTo>
                  <a:lnTo>
                    <a:pt x="3668344" y="745591"/>
                  </a:lnTo>
                  <a:lnTo>
                    <a:pt x="3671049" y="7364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78" name="Google Shape;1878;p1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04546" y="435884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Google Shape;1879;p1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04546" y="4527689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1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696548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1" name="Google Shape;1881;p1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04546" y="4865408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2" name="Google Shape;1882;p126"/>
            <p:cNvSpPr/>
            <p:nvPr/>
          </p:nvSpPr>
          <p:spPr>
            <a:xfrm>
              <a:off x="6230366" y="4293501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6"/>
                  </a:lnTo>
                  <a:lnTo>
                    <a:pt x="262255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83" name="Google Shape;1883;p126"/>
            <p:cNvSpPr/>
            <p:nvPr/>
          </p:nvSpPr>
          <p:spPr>
            <a:xfrm>
              <a:off x="6307912" y="5072976"/>
              <a:ext cx="111125" cy="610235"/>
            </a:xfrm>
            <a:custGeom>
              <a:rect b="b" l="l" r="r" t="t"/>
              <a:pathLst>
                <a:path extrusionOk="0" h="610235" w="111125">
                  <a:moveTo>
                    <a:pt x="55327" y="37798"/>
                  </a:moveTo>
                  <a:lnTo>
                    <a:pt x="45808" y="54121"/>
                  </a:lnTo>
                  <a:lnTo>
                    <a:pt x="45796" y="609643"/>
                  </a:lnTo>
                  <a:lnTo>
                    <a:pt x="64846" y="609643"/>
                  </a:lnTo>
                  <a:lnTo>
                    <a:pt x="64846" y="54121"/>
                  </a:lnTo>
                  <a:lnTo>
                    <a:pt x="55327" y="37798"/>
                  </a:lnTo>
                  <a:close/>
                </a:path>
                <a:path extrusionOk="0" h="610235" w="111125">
                  <a:moveTo>
                    <a:pt x="55333" y="0"/>
                  </a:moveTo>
                  <a:lnTo>
                    <a:pt x="0" y="94843"/>
                  </a:lnTo>
                  <a:lnTo>
                    <a:pt x="1536" y="100672"/>
                  </a:lnTo>
                  <a:lnTo>
                    <a:pt x="10617" y="105981"/>
                  </a:lnTo>
                  <a:lnTo>
                    <a:pt x="16459" y="104444"/>
                  </a:lnTo>
                  <a:lnTo>
                    <a:pt x="45796" y="54140"/>
                  </a:lnTo>
                  <a:lnTo>
                    <a:pt x="45808" y="18897"/>
                  </a:lnTo>
                  <a:lnTo>
                    <a:pt x="66356" y="18897"/>
                  </a:lnTo>
                  <a:lnTo>
                    <a:pt x="55333" y="0"/>
                  </a:lnTo>
                  <a:close/>
                </a:path>
                <a:path extrusionOk="0" h="610235" w="111125">
                  <a:moveTo>
                    <a:pt x="66356" y="18897"/>
                  </a:moveTo>
                  <a:lnTo>
                    <a:pt x="64858" y="18897"/>
                  </a:lnTo>
                  <a:lnTo>
                    <a:pt x="64858" y="54140"/>
                  </a:lnTo>
                  <a:lnTo>
                    <a:pt x="94195" y="104444"/>
                  </a:lnTo>
                  <a:lnTo>
                    <a:pt x="100037" y="105981"/>
                  </a:lnTo>
                  <a:lnTo>
                    <a:pt x="109118" y="100672"/>
                  </a:lnTo>
                  <a:lnTo>
                    <a:pt x="110655" y="94843"/>
                  </a:lnTo>
                  <a:lnTo>
                    <a:pt x="66356" y="18897"/>
                  </a:lnTo>
                  <a:close/>
                </a:path>
                <a:path extrusionOk="0" h="610235" w="111125">
                  <a:moveTo>
                    <a:pt x="64858" y="23698"/>
                  </a:moveTo>
                  <a:lnTo>
                    <a:pt x="63550" y="23698"/>
                  </a:lnTo>
                  <a:lnTo>
                    <a:pt x="55327" y="37798"/>
                  </a:lnTo>
                  <a:lnTo>
                    <a:pt x="64858" y="54140"/>
                  </a:lnTo>
                  <a:lnTo>
                    <a:pt x="64858" y="23698"/>
                  </a:lnTo>
                  <a:close/>
                </a:path>
                <a:path extrusionOk="0" h="610235" w="111125">
                  <a:moveTo>
                    <a:pt x="64858" y="18897"/>
                  </a:moveTo>
                  <a:lnTo>
                    <a:pt x="45808" y="18897"/>
                  </a:lnTo>
                  <a:lnTo>
                    <a:pt x="45808" y="54121"/>
                  </a:lnTo>
                  <a:lnTo>
                    <a:pt x="55327" y="37798"/>
                  </a:lnTo>
                  <a:lnTo>
                    <a:pt x="47104" y="23698"/>
                  </a:lnTo>
                  <a:lnTo>
                    <a:pt x="64858" y="23698"/>
                  </a:lnTo>
                  <a:lnTo>
                    <a:pt x="64858" y="18897"/>
                  </a:lnTo>
                  <a:close/>
                </a:path>
                <a:path extrusionOk="0" h="610235" w="111125">
                  <a:moveTo>
                    <a:pt x="63550" y="23698"/>
                  </a:moveTo>
                  <a:lnTo>
                    <a:pt x="47104" y="23698"/>
                  </a:lnTo>
                  <a:lnTo>
                    <a:pt x="55327" y="37798"/>
                  </a:lnTo>
                  <a:lnTo>
                    <a:pt x="63550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84" name="Google Shape;1884;p126"/>
            <p:cNvSpPr/>
            <p:nvPr/>
          </p:nvSpPr>
          <p:spPr>
            <a:xfrm>
              <a:off x="2505836" y="2758922"/>
              <a:ext cx="2308860" cy="5080"/>
            </a:xfrm>
            <a:custGeom>
              <a:rect b="b" l="l" r="r" t="t"/>
              <a:pathLst>
                <a:path extrusionOk="0" h="5080" w="2308860">
                  <a:moveTo>
                    <a:pt x="0" y="0"/>
                  </a:moveTo>
                  <a:lnTo>
                    <a:pt x="1894852" y="0"/>
                  </a:lnTo>
                </a:path>
                <a:path extrusionOk="0" h="5080" w="2308860">
                  <a:moveTo>
                    <a:pt x="2031015" y="0"/>
                  </a:moveTo>
                  <a:lnTo>
                    <a:pt x="2308479" y="0"/>
                  </a:lnTo>
                </a:path>
                <a:path extrusionOk="0" h="5080" w="2308860">
                  <a:moveTo>
                    <a:pt x="0" y="4762"/>
                  </a:moveTo>
                  <a:lnTo>
                    <a:pt x="2308479" y="4762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885" name="Google Shape;1885;p126"/>
            <p:cNvSpPr/>
            <p:nvPr/>
          </p:nvSpPr>
          <p:spPr>
            <a:xfrm>
              <a:off x="2505836" y="2773070"/>
              <a:ext cx="2308860" cy="0"/>
            </a:xfrm>
            <a:custGeom>
              <a:rect b="b" l="l" r="r" t="t"/>
              <a:pathLst>
                <a:path extrusionOk="0" h="120000" w="2308860">
                  <a:moveTo>
                    <a:pt x="0" y="0"/>
                  </a:moveTo>
                  <a:lnTo>
                    <a:pt x="2308479" y="0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886" name="Google Shape;1886;p1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579776" y="1095578"/>
              <a:ext cx="1966601" cy="24255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7" name="Google Shape;1887;p126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26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89" name="Google Shape;1889;p126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0" name="Google Shape;1890;p126"/>
          <p:cNvSpPr txBox="1"/>
          <p:nvPr/>
        </p:nvSpPr>
        <p:spPr>
          <a:xfrm>
            <a:off x="4040625" y="4284350"/>
            <a:ext cx="1213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26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26"/>
          <p:cNvSpPr txBox="1"/>
          <p:nvPr/>
        </p:nvSpPr>
        <p:spPr>
          <a:xfrm>
            <a:off x="2379647" y="4291200"/>
            <a:ext cx="1582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26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26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5" name="Google Shape;1895;p126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26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7" name="Google Shape;1897;p126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126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9" name="Google Shape;1899;p126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126"/>
          <p:cNvSpPr/>
          <p:nvPr/>
        </p:nvSpPr>
        <p:spPr>
          <a:xfrm>
            <a:off x="2865205" y="1334081"/>
            <a:ext cx="1947863" cy="1886426"/>
          </a:xfrm>
          <a:custGeom>
            <a:rect b="b" l="l" r="r" t="t"/>
            <a:pathLst>
              <a:path extrusionOk="0" h="2515235" w="2597150">
                <a:moveTo>
                  <a:pt x="2311057" y="299186"/>
                </a:moveTo>
                <a:lnTo>
                  <a:pt x="2223833" y="232486"/>
                </a:lnTo>
                <a:lnTo>
                  <a:pt x="2217851" y="233286"/>
                </a:lnTo>
                <a:lnTo>
                  <a:pt x="2211463" y="241642"/>
                </a:lnTo>
                <a:lnTo>
                  <a:pt x="2212251" y="247624"/>
                </a:lnTo>
                <a:lnTo>
                  <a:pt x="2258517" y="283006"/>
                </a:lnTo>
                <a:lnTo>
                  <a:pt x="2362" y="0"/>
                </a:lnTo>
                <a:lnTo>
                  <a:pt x="0" y="18897"/>
                </a:lnTo>
                <a:lnTo>
                  <a:pt x="2256155" y="301904"/>
                </a:lnTo>
                <a:lnTo>
                  <a:pt x="2202586" y="324764"/>
                </a:lnTo>
                <a:lnTo>
                  <a:pt x="2200338" y="330352"/>
                </a:lnTo>
                <a:lnTo>
                  <a:pt x="2204466" y="340029"/>
                </a:lnTo>
                <a:lnTo>
                  <a:pt x="2210054" y="342277"/>
                </a:lnTo>
                <a:lnTo>
                  <a:pt x="2294407" y="306285"/>
                </a:lnTo>
                <a:lnTo>
                  <a:pt x="2311057" y="299186"/>
                </a:lnTo>
                <a:close/>
              </a:path>
              <a:path extrusionOk="0" h="2515235" w="2597150">
                <a:moveTo>
                  <a:pt x="2596540" y="563219"/>
                </a:moveTo>
                <a:lnTo>
                  <a:pt x="2552166" y="487311"/>
                </a:lnTo>
                <a:lnTo>
                  <a:pt x="2541130" y="468414"/>
                </a:lnTo>
                <a:lnTo>
                  <a:pt x="2485885" y="563308"/>
                </a:lnTo>
                <a:lnTo>
                  <a:pt x="2487422" y="569150"/>
                </a:lnTo>
                <a:lnTo>
                  <a:pt x="2496515" y="574433"/>
                </a:lnTo>
                <a:lnTo>
                  <a:pt x="2502344" y="572897"/>
                </a:lnTo>
                <a:lnTo>
                  <a:pt x="2531643" y="522566"/>
                </a:lnTo>
                <a:lnTo>
                  <a:pt x="2533446" y="2514739"/>
                </a:lnTo>
                <a:lnTo>
                  <a:pt x="2552496" y="2514727"/>
                </a:lnTo>
                <a:lnTo>
                  <a:pt x="2550693" y="522541"/>
                </a:lnTo>
                <a:lnTo>
                  <a:pt x="2580094" y="572833"/>
                </a:lnTo>
                <a:lnTo>
                  <a:pt x="2585923" y="574357"/>
                </a:lnTo>
                <a:lnTo>
                  <a:pt x="2595016" y="569048"/>
                </a:lnTo>
                <a:lnTo>
                  <a:pt x="2596540" y="56321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01" name="Google Shape;1901;p126"/>
          <p:cNvSpPr txBox="1"/>
          <p:nvPr/>
        </p:nvSpPr>
        <p:spPr>
          <a:xfrm>
            <a:off x="4653658" y="1447418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02" name="Google Shape;1902;p126"/>
          <p:cNvSpPr/>
          <p:nvPr/>
        </p:nvSpPr>
        <p:spPr>
          <a:xfrm>
            <a:off x="4731715" y="1171051"/>
            <a:ext cx="83344" cy="260985"/>
          </a:xfrm>
          <a:custGeom>
            <a:rect b="b" l="l" r="r" t="t"/>
            <a:pathLst>
              <a:path extrusionOk="0" h="347980" w="111125">
                <a:moveTo>
                  <a:pt x="55973" y="37812"/>
                </a:moveTo>
                <a:lnTo>
                  <a:pt x="46259" y="54037"/>
                </a:lnTo>
                <a:lnTo>
                  <a:pt x="42926" y="347167"/>
                </a:lnTo>
                <a:lnTo>
                  <a:pt x="61976" y="347383"/>
                </a:lnTo>
                <a:lnTo>
                  <a:pt x="65309" y="54244"/>
                </a:lnTo>
                <a:lnTo>
                  <a:pt x="55973" y="37812"/>
                </a:lnTo>
                <a:close/>
              </a:path>
              <a:path extrusionOk="0" h="347980" w="111125">
                <a:moveTo>
                  <a:pt x="67080" y="18796"/>
                </a:moveTo>
                <a:lnTo>
                  <a:pt x="46659" y="18796"/>
                </a:lnTo>
                <a:lnTo>
                  <a:pt x="65709" y="19024"/>
                </a:lnTo>
                <a:lnTo>
                  <a:pt x="65309" y="54244"/>
                </a:lnTo>
                <a:lnTo>
                  <a:pt x="94081" y="104889"/>
                </a:lnTo>
                <a:lnTo>
                  <a:pt x="99898" y="106489"/>
                </a:lnTo>
                <a:lnTo>
                  <a:pt x="109042" y="101295"/>
                </a:lnTo>
                <a:lnTo>
                  <a:pt x="110642" y="95478"/>
                </a:lnTo>
                <a:lnTo>
                  <a:pt x="67080" y="18796"/>
                </a:lnTo>
                <a:close/>
              </a:path>
              <a:path extrusionOk="0" h="347980" w="111125">
                <a:moveTo>
                  <a:pt x="56400" y="0"/>
                </a:moveTo>
                <a:lnTo>
                  <a:pt x="0" y="94221"/>
                </a:lnTo>
                <a:lnTo>
                  <a:pt x="1473" y="100063"/>
                </a:lnTo>
                <a:lnTo>
                  <a:pt x="10490" y="105473"/>
                </a:lnTo>
                <a:lnTo>
                  <a:pt x="16344" y="104000"/>
                </a:lnTo>
                <a:lnTo>
                  <a:pt x="46259" y="54037"/>
                </a:lnTo>
                <a:lnTo>
                  <a:pt x="46659" y="18796"/>
                </a:lnTo>
                <a:lnTo>
                  <a:pt x="67080" y="18796"/>
                </a:lnTo>
                <a:lnTo>
                  <a:pt x="56400" y="0"/>
                </a:lnTo>
                <a:close/>
              </a:path>
              <a:path extrusionOk="0" h="347980" w="111125">
                <a:moveTo>
                  <a:pt x="65657" y="23609"/>
                </a:moveTo>
                <a:lnTo>
                  <a:pt x="47904" y="23609"/>
                </a:lnTo>
                <a:lnTo>
                  <a:pt x="64363" y="23799"/>
                </a:lnTo>
                <a:lnTo>
                  <a:pt x="55973" y="37812"/>
                </a:lnTo>
                <a:lnTo>
                  <a:pt x="65309" y="54244"/>
                </a:lnTo>
                <a:lnTo>
                  <a:pt x="65657" y="23609"/>
                </a:lnTo>
                <a:close/>
              </a:path>
              <a:path extrusionOk="0" h="347980" w="111125">
                <a:moveTo>
                  <a:pt x="46659" y="18796"/>
                </a:moveTo>
                <a:lnTo>
                  <a:pt x="46259" y="54037"/>
                </a:lnTo>
                <a:lnTo>
                  <a:pt x="55973" y="37812"/>
                </a:lnTo>
                <a:lnTo>
                  <a:pt x="47904" y="23609"/>
                </a:lnTo>
                <a:lnTo>
                  <a:pt x="65657" y="23609"/>
                </a:lnTo>
                <a:lnTo>
                  <a:pt x="65709" y="19024"/>
                </a:lnTo>
                <a:lnTo>
                  <a:pt x="46659" y="18796"/>
                </a:lnTo>
                <a:close/>
              </a:path>
              <a:path extrusionOk="0" h="347980" w="111125">
                <a:moveTo>
                  <a:pt x="47904" y="23609"/>
                </a:moveTo>
                <a:lnTo>
                  <a:pt x="55973" y="37812"/>
                </a:lnTo>
                <a:lnTo>
                  <a:pt x="64363" y="23799"/>
                </a:lnTo>
                <a:lnTo>
                  <a:pt x="47904" y="2360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03" name="Google Shape;1903;p126"/>
          <p:cNvSpPr txBox="1"/>
          <p:nvPr/>
        </p:nvSpPr>
        <p:spPr>
          <a:xfrm>
            <a:off x="4682337" y="933068"/>
            <a:ext cx="18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126"/>
          <p:cNvSpPr txBox="1"/>
          <p:nvPr/>
        </p:nvSpPr>
        <p:spPr>
          <a:xfrm>
            <a:off x="5245617" y="3364299"/>
            <a:ext cx="1959900" cy="1312500"/>
          </a:xfrm>
          <a:prstGeom prst="rect">
            <a:avLst/>
          </a:prstGeom>
          <a:noFill/>
          <a:ln cap="flat" cmpd="sng" w="28575">
            <a:solidFill>
              <a:srgbClr val="5D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125">
            <a:spAutoFit/>
          </a:bodyPr>
          <a:lstStyle/>
          <a:p>
            <a:pPr indent="0" lvl="0" marL="63500" marR="76200" rtl="0" algn="l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Sometimes we take the  </a:t>
            </a:r>
            <a:r>
              <a:rPr lang="en" sz="14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attention output </a:t>
            </a:r>
            <a:r>
              <a:rPr lang="en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from the  previous step, and also  feed it into the decoder  (along with the usual  decoder input).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126"/>
          <p:cNvSpPr/>
          <p:nvPr/>
        </p:nvSpPr>
        <p:spPr>
          <a:xfrm>
            <a:off x="4943637" y="4118543"/>
            <a:ext cx="310038" cy="315278"/>
          </a:xfrm>
          <a:custGeom>
            <a:rect b="b" l="l" r="r" t="t"/>
            <a:pathLst>
              <a:path extrusionOk="0" h="420370" w="413384">
                <a:moveTo>
                  <a:pt x="29489" y="328696"/>
                </a:moveTo>
                <a:lnTo>
                  <a:pt x="0" y="419888"/>
                </a:lnTo>
                <a:lnTo>
                  <a:pt x="90652" y="388768"/>
                </a:lnTo>
                <a:lnTo>
                  <a:pt x="80641" y="378936"/>
                </a:lnTo>
                <a:lnTo>
                  <a:pt x="60248" y="378936"/>
                </a:lnTo>
                <a:lnTo>
                  <a:pt x="39865" y="358913"/>
                </a:lnTo>
                <a:lnTo>
                  <a:pt x="49877" y="348721"/>
                </a:lnTo>
                <a:lnTo>
                  <a:pt x="29489" y="328696"/>
                </a:lnTo>
                <a:close/>
              </a:path>
              <a:path extrusionOk="0" h="420370" w="413384">
                <a:moveTo>
                  <a:pt x="49877" y="348721"/>
                </a:moveTo>
                <a:lnTo>
                  <a:pt x="39865" y="358913"/>
                </a:lnTo>
                <a:lnTo>
                  <a:pt x="60248" y="378936"/>
                </a:lnTo>
                <a:lnTo>
                  <a:pt x="70262" y="368742"/>
                </a:lnTo>
                <a:lnTo>
                  <a:pt x="49877" y="348721"/>
                </a:lnTo>
                <a:close/>
              </a:path>
              <a:path extrusionOk="0" h="420370" w="413384">
                <a:moveTo>
                  <a:pt x="70262" y="368742"/>
                </a:moveTo>
                <a:lnTo>
                  <a:pt x="60248" y="378936"/>
                </a:lnTo>
                <a:lnTo>
                  <a:pt x="80641" y="378936"/>
                </a:lnTo>
                <a:lnTo>
                  <a:pt x="70262" y="368742"/>
                </a:lnTo>
                <a:close/>
              </a:path>
              <a:path extrusionOk="0" h="420370" w="413384">
                <a:moveTo>
                  <a:pt x="392455" y="0"/>
                </a:moveTo>
                <a:lnTo>
                  <a:pt x="49877" y="348721"/>
                </a:lnTo>
                <a:lnTo>
                  <a:pt x="70262" y="368742"/>
                </a:lnTo>
                <a:lnTo>
                  <a:pt x="412838" y="20015"/>
                </a:lnTo>
                <a:lnTo>
                  <a:pt x="392455" y="0"/>
                </a:lnTo>
                <a:close/>
              </a:path>
            </a:pathLst>
          </a:custGeom>
          <a:solidFill>
            <a:srgbClr val="5D4B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06" name="Google Shape;1906;p126"/>
          <p:cNvSpPr txBox="1"/>
          <p:nvPr/>
        </p:nvSpPr>
        <p:spPr>
          <a:xfrm>
            <a:off x="1961747" y="4774125"/>
            <a:ext cx="2260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27"/>
          <p:cNvSpPr txBox="1"/>
          <p:nvPr>
            <p:ph type="title"/>
          </p:nvPr>
        </p:nvSpPr>
        <p:spPr>
          <a:xfrm>
            <a:off x="363774" y="200025"/>
            <a:ext cx="6758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912" name="Google Shape;1912;p127"/>
          <p:cNvGrpSpPr/>
          <p:nvPr/>
        </p:nvGrpSpPr>
        <p:grpSpPr>
          <a:xfrm>
            <a:off x="1879377" y="821684"/>
            <a:ext cx="3354086" cy="3446897"/>
            <a:chOff x="2505836" y="1095578"/>
            <a:chExt cx="4472115" cy="4595863"/>
          </a:xfrm>
        </p:grpSpPr>
        <p:pic>
          <p:nvPicPr>
            <p:cNvPr id="1913" name="Google Shape;1913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7" name="Google Shape;1917;p127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18" name="Google Shape;1918;p127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19" name="Google Shape;1919;p1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3130511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0" name="Google Shape;1920;p127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21" name="Google Shape;1921;p1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127"/>
            <p:cNvSpPr/>
            <p:nvPr/>
          </p:nvSpPr>
          <p:spPr>
            <a:xfrm>
              <a:off x="2694876" y="3542004"/>
              <a:ext cx="4283075" cy="756920"/>
            </a:xfrm>
            <a:custGeom>
              <a:rect b="b" l="l" r="r" t="t"/>
              <a:pathLst>
                <a:path extrusionOk="0" h="756920" w="4283075">
                  <a:moveTo>
                    <a:pt x="4282960" y="738263"/>
                  </a:moveTo>
                  <a:lnTo>
                    <a:pt x="4282465" y="738124"/>
                  </a:lnTo>
                  <a:lnTo>
                    <a:pt x="1884172" y="38277"/>
                  </a:lnTo>
                  <a:lnTo>
                    <a:pt x="1923770" y="28409"/>
                  </a:lnTo>
                  <a:lnTo>
                    <a:pt x="1940699" y="24193"/>
                  </a:lnTo>
                  <a:lnTo>
                    <a:pt x="1943811" y="19024"/>
                  </a:lnTo>
                  <a:lnTo>
                    <a:pt x="1941258" y="8813"/>
                  </a:lnTo>
                  <a:lnTo>
                    <a:pt x="1936089" y="5702"/>
                  </a:lnTo>
                  <a:lnTo>
                    <a:pt x="1829549" y="32245"/>
                  </a:lnTo>
                  <a:lnTo>
                    <a:pt x="1905101" y="111937"/>
                  </a:lnTo>
                  <a:lnTo>
                    <a:pt x="1911121" y="112090"/>
                  </a:lnTo>
                  <a:lnTo>
                    <a:pt x="1918766" y="104851"/>
                  </a:lnTo>
                  <a:lnTo>
                    <a:pt x="1918919" y="98818"/>
                  </a:lnTo>
                  <a:lnTo>
                    <a:pt x="1878850" y="56565"/>
                  </a:lnTo>
                  <a:lnTo>
                    <a:pt x="3938968" y="657720"/>
                  </a:lnTo>
                  <a:lnTo>
                    <a:pt x="1280083" y="35318"/>
                  </a:lnTo>
                  <a:lnTo>
                    <a:pt x="1306233" y="27279"/>
                  </a:lnTo>
                  <a:lnTo>
                    <a:pt x="1335747" y="18211"/>
                  </a:lnTo>
                  <a:lnTo>
                    <a:pt x="1338580" y="12877"/>
                  </a:lnTo>
                  <a:lnTo>
                    <a:pt x="1335481" y="2819"/>
                  </a:lnTo>
                  <a:lnTo>
                    <a:pt x="1330159" y="0"/>
                  </a:lnTo>
                  <a:lnTo>
                    <a:pt x="1225194" y="32245"/>
                  </a:lnTo>
                  <a:lnTo>
                    <a:pt x="1304937" y="107746"/>
                  </a:lnTo>
                  <a:lnTo>
                    <a:pt x="1310957" y="107581"/>
                  </a:lnTo>
                  <a:lnTo>
                    <a:pt x="1318196" y="99936"/>
                  </a:lnTo>
                  <a:lnTo>
                    <a:pt x="1318031" y="93903"/>
                  </a:lnTo>
                  <a:lnTo>
                    <a:pt x="1275727" y="53873"/>
                  </a:lnTo>
                  <a:lnTo>
                    <a:pt x="3888981" y="665594"/>
                  </a:lnTo>
                  <a:lnTo>
                    <a:pt x="659307" y="70281"/>
                  </a:lnTo>
                  <a:lnTo>
                    <a:pt x="677037" y="63893"/>
                  </a:lnTo>
                  <a:lnTo>
                    <a:pt x="714121" y="50533"/>
                  </a:lnTo>
                  <a:lnTo>
                    <a:pt x="716686" y="45085"/>
                  </a:lnTo>
                  <a:lnTo>
                    <a:pt x="713117" y="35179"/>
                  </a:lnTo>
                  <a:lnTo>
                    <a:pt x="707656" y="32613"/>
                  </a:lnTo>
                  <a:lnTo>
                    <a:pt x="604354" y="69837"/>
                  </a:lnTo>
                  <a:lnTo>
                    <a:pt x="687603" y="141439"/>
                  </a:lnTo>
                  <a:lnTo>
                    <a:pt x="693610" y="140982"/>
                  </a:lnTo>
                  <a:lnTo>
                    <a:pt x="700468" y="133007"/>
                  </a:lnTo>
                  <a:lnTo>
                    <a:pt x="700024" y="127000"/>
                  </a:lnTo>
                  <a:lnTo>
                    <a:pt x="655853" y="89027"/>
                  </a:lnTo>
                  <a:lnTo>
                    <a:pt x="3537674" y="620217"/>
                  </a:lnTo>
                  <a:lnTo>
                    <a:pt x="54965" y="68897"/>
                  </a:lnTo>
                  <a:lnTo>
                    <a:pt x="69126" y="63373"/>
                  </a:lnTo>
                  <a:lnTo>
                    <a:pt x="109232" y="47764"/>
                  </a:lnTo>
                  <a:lnTo>
                    <a:pt x="111671" y="42252"/>
                  </a:lnTo>
                  <a:lnTo>
                    <a:pt x="107848" y="32448"/>
                  </a:lnTo>
                  <a:lnTo>
                    <a:pt x="102323" y="30022"/>
                  </a:lnTo>
                  <a:lnTo>
                    <a:pt x="0" y="69837"/>
                  </a:lnTo>
                  <a:lnTo>
                    <a:pt x="85026" y="139319"/>
                  </a:lnTo>
                  <a:lnTo>
                    <a:pt x="91033" y="138709"/>
                  </a:lnTo>
                  <a:lnTo>
                    <a:pt x="97688" y="130568"/>
                  </a:lnTo>
                  <a:lnTo>
                    <a:pt x="97078" y="124561"/>
                  </a:lnTo>
                  <a:lnTo>
                    <a:pt x="51968" y="87718"/>
                  </a:lnTo>
                  <a:lnTo>
                    <a:pt x="4278554" y="756767"/>
                  </a:lnTo>
                  <a:lnTo>
                    <a:pt x="4278808" y="756805"/>
                  </a:lnTo>
                  <a:lnTo>
                    <a:pt x="4280281" y="747433"/>
                  </a:lnTo>
                  <a:lnTo>
                    <a:pt x="4282960" y="73826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23" name="Google Shape;1923;p127"/>
            <p:cNvSpPr/>
            <p:nvPr/>
          </p:nvSpPr>
          <p:spPr>
            <a:xfrm>
              <a:off x="2505836" y="2758922"/>
              <a:ext cx="2308860" cy="5080"/>
            </a:xfrm>
            <a:custGeom>
              <a:rect b="b" l="l" r="r" t="t"/>
              <a:pathLst>
                <a:path extrusionOk="0" h="5080" w="2308860">
                  <a:moveTo>
                    <a:pt x="0" y="0"/>
                  </a:moveTo>
                  <a:lnTo>
                    <a:pt x="1291056" y="0"/>
                  </a:lnTo>
                </a:path>
                <a:path extrusionOk="0" h="5080" w="2308860">
                  <a:moveTo>
                    <a:pt x="1414276" y="0"/>
                  </a:moveTo>
                  <a:lnTo>
                    <a:pt x="1894852" y="0"/>
                  </a:lnTo>
                </a:path>
                <a:path extrusionOk="0" h="5080" w="2308860">
                  <a:moveTo>
                    <a:pt x="2018628" y="0"/>
                  </a:moveTo>
                  <a:lnTo>
                    <a:pt x="2308479" y="0"/>
                  </a:lnTo>
                </a:path>
                <a:path extrusionOk="0" h="5080" w="2308860">
                  <a:moveTo>
                    <a:pt x="0" y="4762"/>
                  </a:moveTo>
                  <a:lnTo>
                    <a:pt x="2308479" y="4762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24" name="Google Shape;1924;p127"/>
            <p:cNvSpPr/>
            <p:nvPr/>
          </p:nvSpPr>
          <p:spPr>
            <a:xfrm>
              <a:off x="2505836" y="2773070"/>
              <a:ext cx="2308860" cy="0"/>
            </a:xfrm>
            <a:custGeom>
              <a:rect b="b" l="l" r="r" t="t"/>
              <a:pathLst>
                <a:path extrusionOk="0" h="120000" w="2308860">
                  <a:moveTo>
                    <a:pt x="0" y="0"/>
                  </a:moveTo>
                  <a:lnTo>
                    <a:pt x="2308479" y="0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25" name="Google Shape;1925;p1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79776" y="1095578"/>
              <a:ext cx="1954213" cy="2425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6" name="Google Shape;1926;p127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27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8" name="Google Shape;1928;p127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9" name="Google Shape;1929;p127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127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127"/>
          <p:cNvSpPr txBox="1"/>
          <p:nvPr/>
        </p:nvSpPr>
        <p:spPr>
          <a:xfrm>
            <a:off x="2379649" y="4291200"/>
            <a:ext cx="1391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127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127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27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35" name="Google Shape;1935;p127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127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37" name="Google Shape;1937;p127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8" name="Google Shape;1938;p127"/>
          <p:cNvGrpSpPr/>
          <p:nvPr/>
        </p:nvGrpSpPr>
        <p:grpSpPr>
          <a:xfrm>
            <a:off x="2865396" y="1334062"/>
            <a:ext cx="2465879" cy="2927937"/>
            <a:chOff x="3820528" y="1778749"/>
            <a:chExt cx="3287839" cy="3903916"/>
          </a:xfrm>
        </p:grpSpPr>
        <p:sp>
          <p:nvSpPr>
            <p:cNvPr id="1939" name="Google Shape;1939;p127"/>
            <p:cNvSpPr/>
            <p:nvPr/>
          </p:nvSpPr>
          <p:spPr>
            <a:xfrm>
              <a:off x="3820528" y="1778749"/>
              <a:ext cx="2922904" cy="340994"/>
            </a:xfrm>
            <a:custGeom>
              <a:rect b="b" l="l" r="r" t="t"/>
              <a:pathLst>
                <a:path extrusionOk="0" h="340994" w="2922904">
                  <a:moveTo>
                    <a:pt x="2867928" y="299325"/>
                  </a:moveTo>
                  <a:lnTo>
                    <a:pt x="2815005" y="323634"/>
                  </a:lnTo>
                  <a:lnTo>
                    <a:pt x="2812910" y="329285"/>
                  </a:lnTo>
                  <a:lnTo>
                    <a:pt x="2817304" y="338861"/>
                  </a:lnTo>
                  <a:lnTo>
                    <a:pt x="2822956" y="340944"/>
                  </a:lnTo>
                  <a:lnTo>
                    <a:pt x="2906095" y="302755"/>
                  </a:lnTo>
                  <a:lnTo>
                    <a:pt x="2903016" y="302755"/>
                  </a:lnTo>
                  <a:lnTo>
                    <a:pt x="2867928" y="299325"/>
                  </a:lnTo>
                  <a:close/>
                </a:path>
                <a:path extrusionOk="0" h="340994" w="2922904">
                  <a:moveTo>
                    <a:pt x="2885110" y="291432"/>
                  </a:moveTo>
                  <a:lnTo>
                    <a:pt x="2867928" y="299325"/>
                  </a:lnTo>
                  <a:lnTo>
                    <a:pt x="2903016" y="302755"/>
                  </a:lnTo>
                  <a:lnTo>
                    <a:pt x="2903189" y="300990"/>
                  </a:lnTo>
                  <a:lnTo>
                    <a:pt x="2898343" y="300990"/>
                  </a:lnTo>
                  <a:lnTo>
                    <a:pt x="2885110" y="291432"/>
                  </a:lnTo>
                  <a:close/>
                </a:path>
                <a:path extrusionOk="0" h="340994" w="2922904">
                  <a:moveTo>
                    <a:pt x="2833725" y="230822"/>
                  </a:moveTo>
                  <a:lnTo>
                    <a:pt x="2827769" y="231775"/>
                  </a:lnTo>
                  <a:lnTo>
                    <a:pt x="2821609" y="240309"/>
                  </a:lnTo>
                  <a:lnTo>
                    <a:pt x="2822575" y="246265"/>
                  </a:lnTo>
                  <a:lnTo>
                    <a:pt x="2869786" y="280364"/>
                  </a:lnTo>
                  <a:lnTo>
                    <a:pt x="2904871" y="283794"/>
                  </a:lnTo>
                  <a:lnTo>
                    <a:pt x="2903016" y="302755"/>
                  </a:lnTo>
                  <a:lnTo>
                    <a:pt x="2906095" y="302755"/>
                  </a:lnTo>
                  <a:lnTo>
                    <a:pt x="2922739" y="295109"/>
                  </a:lnTo>
                  <a:lnTo>
                    <a:pt x="2833725" y="230822"/>
                  </a:lnTo>
                  <a:close/>
                </a:path>
                <a:path extrusionOk="0" h="340994" w="2922904">
                  <a:moveTo>
                    <a:pt x="2899943" y="284619"/>
                  </a:moveTo>
                  <a:lnTo>
                    <a:pt x="2885110" y="291432"/>
                  </a:lnTo>
                  <a:lnTo>
                    <a:pt x="2898343" y="300990"/>
                  </a:lnTo>
                  <a:lnTo>
                    <a:pt x="2899943" y="284619"/>
                  </a:lnTo>
                  <a:close/>
                </a:path>
                <a:path extrusionOk="0" h="340994" w="2922904">
                  <a:moveTo>
                    <a:pt x="2904790" y="284619"/>
                  </a:moveTo>
                  <a:lnTo>
                    <a:pt x="2899943" y="284619"/>
                  </a:lnTo>
                  <a:lnTo>
                    <a:pt x="2898343" y="300990"/>
                  </a:lnTo>
                  <a:lnTo>
                    <a:pt x="2903189" y="300990"/>
                  </a:lnTo>
                  <a:lnTo>
                    <a:pt x="2904790" y="284619"/>
                  </a:lnTo>
                  <a:close/>
                </a:path>
                <a:path extrusionOk="0" h="340994" w="2922904">
                  <a:moveTo>
                    <a:pt x="1854" y="0"/>
                  </a:moveTo>
                  <a:lnTo>
                    <a:pt x="0" y="18961"/>
                  </a:lnTo>
                  <a:lnTo>
                    <a:pt x="2867928" y="299325"/>
                  </a:lnTo>
                  <a:lnTo>
                    <a:pt x="2885110" y="291432"/>
                  </a:lnTo>
                  <a:lnTo>
                    <a:pt x="2869786" y="280364"/>
                  </a:lnTo>
                  <a:lnTo>
                    <a:pt x="1854" y="0"/>
                  </a:lnTo>
                  <a:close/>
                </a:path>
                <a:path extrusionOk="0" h="340994" w="2922904">
                  <a:moveTo>
                    <a:pt x="2869786" y="280364"/>
                  </a:moveTo>
                  <a:lnTo>
                    <a:pt x="2885110" y="291432"/>
                  </a:lnTo>
                  <a:lnTo>
                    <a:pt x="2899943" y="284619"/>
                  </a:lnTo>
                  <a:lnTo>
                    <a:pt x="2904790" y="284619"/>
                  </a:lnTo>
                  <a:lnTo>
                    <a:pt x="2904871" y="283794"/>
                  </a:lnTo>
                  <a:lnTo>
                    <a:pt x="2869786" y="28036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40" name="Google Shape;1940;p1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04546" y="435884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1" name="Google Shape;1941;p1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527702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2" name="Google Shape;1942;p1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04546" y="4696548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3" name="Google Shape;1943;p1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865408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4" name="Google Shape;1944;p127"/>
            <p:cNvSpPr/>
            <p:nvPr/>
          </p:nvSpPr>
          <p:spPr>
            <a:xfrm>
              <a:off x="6230366" y="4293501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6"/>
                  </a:lnTo>
                  <a:lnTo>
                    <a:pt x="262255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45" name="Google Shape;1945;p127"/>
            <p:cNvSpPr/>
            <p:nvPr/>
          </p:nvSpPr>
          <p:spPr>
            <a:xfrm>
              <a:off x="6307912" y="4627930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44" y="463943"/>
                  </a:lnTo>
                  <a:lnTo>
                    <a:pt x="55333" y="445046"/>
                  </a:lnTo>
                  <a:lnTo>
                    <a:pt x="0" y="539889"/>
                  </a:lnTo>
                  <a:lnTo>
                    <a:pt x="1536" y="545731"/>
                  </a:lnTo>
                  <a:lnTo>
                    <a:pt x="10617" y="551027"/>
                  </a:lnTo>
                  <a:lnTo>
                    <a:pt x="16459" y="549490"/>
                  </a:lnTo>
                  <a:lnTo>
                    <a:pt x="45796" y="499198"/>
                  </a:lnTo>
                  <a:lnTo>
                    <a:pt x="45796" y="1054696"/>
                  </a:lnTo>
                  <a:lnTo>
                    <a:pt x="64846" y="1054696"/>
                  </a:lnTo>
                  <a:lnTo>
                    <a:pt x="64846" y="499198"/>
                  </a:lnTo>
                  <a:lnTo>
                    <a:pt x="94195" y="549490"/>
                  </a:lnTo>
                  <a:lnTo>
                    <a:pt x="100037" y="551027"/>
                  </a:lnTo>
                  <a:lnTo>
                    <a:pt x="109118" y="545731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33"/>
                  </a:moveTo>
                  <a:lnTo>
                    <a:pt x="516597" y="45808"/>
                  </a:lnTo>
                  <a:lnTo>
                    <a:pt x="438073" y="0"/>
                  </a:lnTo>
                  <a:lnTo>
                    <a:pt x="432244" y="1536"/>
                  </a:lnTo>
                  <a:lnTo>
                    <a:pt x="426948" y="10629"/>
                  </a:lnTo>
                  <a:lnTo>
                    <a:pt x="428485" y="16459"/>
                  </a:lnTo>
                  <a:lnTo>
                    <a:pt x="478777" y="45808"/>
                  </a:lnTo>
                  <a:lnTo>
                    <a:pt x="188188" y="45808"/>
                  </a:lnTo>
                  <a:lnTo>
                    <a:pt x="188188" y="64858"/>
                  </a:lnTo>
                  <a:lnTo>
                    <a:pt x="478777" y="64858"/>
                  </a:lnTo>
                  <a:lnTo>
                    <a:pt x="428485" y="94208"/>
                  </a:lnTo>
                  <a:lnTo>
                    <a:pt x="426948" y="100037"/>
                  </a:lnTo>
                  <a:lnTo>
                    <a:pt x="432244" y="109131"/>
                  </a:lnTo>
                  <a:lnTo>
                    <a:pt x="438073" y="110667"/>
                  </a:lnTo>
                  <a:lnTo>
                    <a:pt x="516597" y="64858"/>
                  </a:lnTo>
                  <a:lnTo>
                    <a:pt x="532930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46" name="Google Shape;1946;p1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35474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7" name="Google Shape;1947;p1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916483" y="4523600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8" name="Google Shape;1948;p1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69244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9" name="Google Shape;1949;p1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16483" y="486130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127"/>
            <p:cNvSpPr/>
            <p:nvPr/>
          </p:nvSpPr>
          <p:spPr>
            <a:xfrm>
              <a:off x="6842302" y="4289399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6"/>
                  </a:lnTo>
                  <a:lnTo>
                    <a:pt x="262255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51" name="Google Shape;1951;p127"/>
            <p:cNvSpPr/>
            <p:nvPr/>
          </p:nvSpPr>
          <p:spPr>
            <a:xfrm>
              <a:off x="6918096" y="2243086"/>
              <a:ext cx="112395" cy="3435985"/>
            </a:xfrm>
            <a:custGeom>
              <a:rect b="b" l="l" r="r" t="t"/>
              <a:pathLst>
                <a:path extrusionOk="0" h="3435985" w="112395">
                  <a:moveTo>
                    <a:pt x="110655" y="94805"/>
                  </a:moveTo>
                  <a:lnTo>
                    <a:pt x="66294" y="18910"/>
                  </a:lnTo>
                  <a:lnTo>
                    <a:pt x="55245" y="0"/>
                  </a:lnTo>
                  <a:lnTo>
                    <a:pt x="0" y="94894"/>
                  </a:lnTo>
                  <a:lnTo>
                    <a:pt x="1536" y="100736"/>
                  </a:lnTo>
                  <a:lnTo>
                    <a:pt x="10629" y="106032"/>
                  </a:lnTo>
                  <a:lnTo>
                    <a:pt x="16459" y="104482"/>
                  </a:lnTo>
                  <a:lnTo>
                    <a:pt x="45758" y="54152"/>
                  </a:lnTo>
                  <a:lnTo>
                    <a:pt x="47548" y="2046325"/>
                  </a:lnTo>
                  <a:lnTo>
                    <a:pt x="66598" y="2046312"/>
                  </a:lnTo>
                  <a:lnTo>
                    <a:pt x="64808" y="54165"/>
                  </a:lnTo>
                  <a:lnTo>
                    <a:pt x="94208" y="104419"/>
                  </a:lnTo>
                  <a:lnTo>
                    <a:pt x="100037" y="105943"/>
                  </a:lnTo>
                  <a:lnTo>
                    <a:pt x="109118" y="100634"/>
                  </a:lnTo>
                  <a:lnTo>
                    <a:pt x="110655" y="94805"/>
                  </a:lnTo>
                  <a:close/>
                </a:path>
                <a:path extrusionOk="0" h="3435985" w="112395">
                  <a:moveTo>
                    <a:pt x="112395" y="2920631"/>
                  </a:moveTo>
                  <a:lnTo>
                    <a:pt x="68084" y="2844685"/>
                  </a:lnTo>
                  <a:lnTo>
                    <a:pt x="57073" y="2825788"/>
                  </a:lnTo>
                  <a:lnTo>
                    <a:pt x="1752" y="2920644"/>
                  </a:lnTo>
                  <a:lnTo>
                    <a:pt x="3289" y="2926473"/>
                  </a:lnTo>
                  <a:lnTo>
                    <a:pt x="12369" y="2931769"/>
                  </a:lnTo>
                  <a:lnTo>
                    <a:pt x="18211" y="2930233"/>
                  </a:lnTo>
                  <a:lnTo>
                    <a:pt x="47548" y="2879941"/>
                  </a:lnTo>
                  <a:lnTo>
                    <a:pt x="47548" y="3435426"/>
                  </a:lnTo>
                  <a:lnTo>
                    <a:pt x="66598" y="3435426"/>
                  </a:lnTo>
                  <a:lnTo>
                    <a:pt x="66598" y="2879915"/>
                  </a:lnTo>
                  <a:lnTo>
                    <a:pt x="95948" y="2930233"/>
                  </a:lnTo>
                  <a:lnTo>
                    <a:pt x="101777" y="2931769"/>
                  </a:lnTo>
                  <a:lnTo>
                    <a:pt x="110871" y="2926473"/>
                  </a:lnTo>
                  <a:lnTo>
                    <a:pt x="112395" y="292063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1952" name="Google Shape;1952;p127"/>
          <p:cNvSpPr txBox="1"/>
          <p:nvPr/>
        </p:nvSpPr>
        <p:spPr>
          <a:xfrm>
            <a:off x="4694825" y="4284344"/>
            <a:ext cx="6360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127"/>
          <p:cNvSpPr txBox="1"/>
          <p:nvPr/>
        </p:nvSpPr>
        <p:spPr>
          <a:xfrm>
            <a:off x="5112611" y="1442847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954" name="Google Shape;1954;p127"/>
          <p:cNvSpPr/>
          <p:nvPr/>
        </p:nvSpPr>
        <p:spPr>
          <a:xfrm>
            <a:off x="5185934" y="1167983"/>
            <a:ext cx="83344" cy="260985"/>
          </a:xfrm>
          <a:custGeom>
            <a:rect b="b" l="l" r="r" t="t"/>
            <a:pathLst>
              <a:path extrusionOk="0" h="347980" w="111125">
                <a:moveTo>
                  <a:pt x="54551" y="37795"/>
                </a:moveTo>
                <a:lnTo>
                  <a:pt x="45247" y="54254"/>
                </a:lnTo>
                <a:lnTo>
                  <a:pt x="49237" y="347395"/>
                </a:lnTo>
                <a:lnTo>
                  <a:pt x="68287" y="347141"/>
                </a:lnTo>
                <a:lnTo>
                  <a:pt x="64297" y="53992"/>
                </a:lnTo>
                <a:lnTo>
                  <a:pt x="54551" y="37795"/>
                </a:lnTo>
                <a:close/>
              </a:path>
              <a:path extrusionOk="0" h="347980" w="111125">
                <a:moveTo>
                  <a:pt x="54038" y="0"/>
                </a:moveTo>
                <a:lnTo>
                  <a:pt x="0" y="95592"/>
                </a:lnTo>
                <a:lnTo>
                  <a:pt x="1612" y="101396"/>
                </a:lnTo>
                <a:lnTo>
                  <a:pt x="10782" y="106578"/>
                </a:lnTo>
                <a:lnTo>
                  <a:pt x="16586" y="104952"/>
                </a:lnTo>
                <a:lnTo>
                  <a:pt x="45247" y="54254"/>
                </a:lnTo>
                <a:lnTo>
                  <a:pt x="44767" y="19024"/>
                </a:lnTo>
                <a:lnTo>
                  <a:pt x="63817" y="18770"/>
                </a:lnTo>
                <a:lnTo>
                  <a:pt x="65334" y="18770"/>
                </a:lnTo>
                <a:lnTo>
                  <a:pt x="54038" y="0"/>
                </a:lnTo>
                <a:close/>
              </a:path>
              <a:path extrusionOk="0" h="347980" w="111125">
                <a:moveTo>
                  <a:pt x="65334" y="18770"/>
                </a:moveTo>
                <a:lnTo>
                  <a:pt x="63817" y="18770"/>
                </a:lnTo>
                <a:lnTo>
                  <a:pt x="64297" y="53992"/>
                </a:lnTo>
                <a:lnTo>
                  <a:pt x="94322" y="103898"/>
                </a:lnTo>
                <a:lnTo>
                  <a:pt x="100177" y="105359"/>
                </a:lnTo>
                <a:lnTo>
                  <a:pt x="109194" y="99936"/>
                </a:lnTo>
                <a:lnTo>
                  <a:pt x="110655" y="94081"/>
                </a:lnTo>
                <a:lnTo>
                  <a:pt x="65334" y="18770"/>
                </a:lnTo>
                <a:close/>
              </a:path>
              <a:path extrusionOk="0" h="347980" w="111125">
                <a:moveTo>
                  <a:pt x="63817" y="18770"/>
                </a:moveTo>
                <a:lnTo>
                  <a:pt x="44767" y="19024"/>
                </a:lnTo>
                <a:lnTo>
                  <a:pt x="45247" y="54254"/>
                </a:lnTo>
                <a:lnTo>
                  <a:pt x="54551" y="37795"/>
                </a:lnTo>
                <a:lnTo>
                  <a:pt x="46139" y="23812"/>
                </a:lnTo>
                <a:lnTo>
                  <a:pt x="62585" y="23583"/>
                </a:lnTo>
                <a:lnTo>
                  <a:pt x="63883" y="23583"/>
                </a:lnTo>
                <a:lnTo>
                  <a:pt x="63817" y="18770"/>
                </a:lnTo>
                <a:close/>
              </a:path>
              <a:path extrusionOk="0" h="347980" w="111125">
                <a:moveTo>
                  <a:pt x="63883" y="23583"/>
                </a:moveTo>
                <a:lnTo>
                  <a:pt x="62585" y="23583"/>
                </a:lnTo>
                <a:lnTo>
                  <a:pt x="54551" y="37795"/>
                </a:lnTo>
                <a:lnTo>
                  <a:pt x="64297" y="53992"/>
                </a:lnTo>
                <a:lnTo>
                  <a:pt x="63883" y="23583"/>
                </a:lnTo>
                <a:close/>
              </a:path>
              <a:path extrusionOk="0" h="347980" w="111125">
                <a:moveTo>
                  <a:pt x="62585" y="23583"/>
                </a:moveTo>
                <a:lnTo>
                  <a:pt x="46139" y="23812"/>
                </a:lnTo>
                <a:lnTo>
                  <a:pt x="54551" y="37795"/>
                </a:lnTo>
                <a:lnTo>
                  <a:pt x="62585" y="23583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55" name="Google Shape;1955;p127"/>
          <p:cNvSpPr txBox="1"/>
          <p:nvPr/>
        </p:nvSpPr>
        <p:spPr>
          <a:xfrm>
            <a:off x="5120497" y="928497"/>
            <a:ext cx="212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127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57" name="Google Shape;1957;p127"/>
          <p:cNvSpPr txBox="1"/>
          <p:nvPr/>
        </p:nvSpPr>
        <p:spPr>
          <a:xfrm>
            <a:off x="1961749" y="4774125"/>
            <a:ext cx="1893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28"/>
          <p:cNvSpPr txBox="1"/>
          <p:nvPr>
            <p:ph type="title"/>
          </p:nvPr>
        </p:nvSpPr>
        <p:spPr>
          <a:xfrm>
            <a:off x="363774" y="200025"/>
            <a:ext cx="7105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1879377" y="821684"/>
            <a:ext cx="3805571" cy="3446897"/>
            <a:chOff x="2505836" y="1095578"/>
            <a:chExt cx="5074095" cy="4595863"/>
          </a:xfrm>
        </p:grpSpPr>
        <p:pic>
          <p:nvPicPr>
            <p:cNvPr id="1964" name="Google Shape;1964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5" name="Google Shape;1965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8" name="Google Shape;1968;p128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69" name="Google Shape;1969;p128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70" name="Google Shape;1970;p1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3130511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1" name="Google Shape;1971;p128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72" name="Google Shape;1972;p1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3" name="Google Shape;1973;p128"/>
            <p:cNvSpPr/>
            <p:nvPr/>
          </p:nvSpPr>
          <p:spPr>
            <a:xfrm>
              <a:off x="2694876" y="3538041"/>
              <a:ext cx="4885055" cy="756920"/>
            </a:xfrm>
            <a:custGeom>
              <a:rect b="b" l="l" r="r" t="t"/>
              <a:pathLst>
                <a:path extrusionOk="0" h="756920" w="4885055">
                  <a:moveTo>
                    <a:pt x="4884966" y="737984"/>
                  </a:moveTo>
                  <a:lnTo>
                    <a:pt x="4884623" y="737908"/>
                  </a:lnTo>
                  <a:lnTo>
                    <a:pt x="1884426" y="39230"/>
                  </a:lnTo>
                  <a:lnTo>
                    <a:pt x="1910359" y="31216"/>
                  </a:lnTo>
                  <a:lnTo>
                    <a:pt x="1940090" y="22047"/>
                  </a:lnTo>
                  <a:lnTo>
                    <a:pt x="1942909" y="16713"/>
                  </a:lnTo>
                  <a:lnTo>
                    <a:pt x="1939798" y="6667"/>
                  </a:lnTo>
                  <a:lnTo>
                    <a:pt x="1934476" y="3835"/>
                  </a:lnTo>
                  <a:lnTo>
                    <a:pt x="1829549" y="36207"/>
                  </a:lnTo>
                  <a:lnTo>
                    <a:pt x="1909368" y="111620"/>
                  </a:lnTo>
                  <a:lnTo>
                    <a:pt x="1915401" y="111442"/>
                  </a:lnTo>
                  <a:lnTo>
                    <a:pt x="1922627" y="103797"/>
                  </a:lnTo>
                  <a:lnTo>
                    <a:pt x="1922449" y="97764"/>
                  </a:lnTo>
                  <a:lnTo>
                    <a:pt x="1880082" y="57759"/>
                  </a:lnTo>
                  <a:lnTo>
                    <a:pt x="4376483" y="639140"/>
                  </a:lnTo>
                  <a:lnTo>
                    <a:pt x="1280134" y="37211"/>
                  </a:lnTo>
                  <a:lnTo>
                    <a:pt x="1299400" y="30467"/>
                  </a:lnTo>
                  <a:lnTo>
                    <a:pt x="1335138" y="17983"/>
                  </a:lnTo>
                  <a:lnTo>
                    <a:pt x="1337754" y="12560"/>
                  </a:lnTo>
                  <a:lnTo>
                    <a:pt x="1334287" y="2628"/>
                  </a:lnTo>
                  <a:lnTo>
                    <a:pt x="1328851" y="0"/>
                  </a:lnTo>
                  <a:lnTo>
                    <a:pt x="1225194" y="36220"/>
                  </a:lnTo>
                  <a:lnTo>
                    <a:pt x="1307731" y="108623"/>
                  </a:lnTo>
                  <a:lnTo>
                    <a:pt x="1313751" y="108229"/>
                  </a:lnTo>
                  <a:lnTo>
                    <a:pt x="1320698" y="100330"/>
                  </a:lnTo>
                  <a:lnTo>
                    <a:pt x="1320292" y="94310"/>
                  </a:lnTo>
                  <a:lnTo>
                    <a:pt x="1276502" y="55905"/>
                  </a:lnTo>
                  <a:lnTo>
                    <a:pt x="4359872" y="655320"/>
                  </a:lnTo>
                  <a:lnTo>
                    <a:pt x="659320" y="72809"/>
                  </a:lnTo>
                  <a:lnTo>
                    <a:pt x="673366" y="67322"/>
                  </a:lnTo>
                  <a:lnTo>
                    <a:pt x="713574" y="51638"/>
                  </a:lnTo>
                  <a:lnTo>
                    <a:pt x="716000" y="46113"/>
                  </a:lnTo>
                  <a:lnTo>
                    <a:pt x="712165" y="36309"/>
                  </a:lnTo>
                  <a:lnTo>
                    <a:pt x="706653" y="33896"/>
                  </a:lnTo>
                  <a:lnTo>
                    <a:pt x="604354" y="73799"/>
                  </a:lnTo>
                  <a:lnTo>
                    <a:pt x="689444" y="143205"/>
                  </a:lnTo>
                  <a:lnTo>
                    <a:pt x="695439" y="142595"/>
                  </a:lnTo>
                  <a:lnTo>
                    <a:pt x="702094" y="134442"/>
                  </a:lnTo>
                  <a:lnTo>
                    <a:pt x="701484" y="128435"/>
                  </a:lnTo>
                  <a:lnTo>
                    <a:pt x="656361" y="91643"/>
                  </a:lnTo>
                  <a:lnTo>
                    <a:pt x="3894417" y="601332"/>
                  </a:lnTo>
                  <a:lnTo>
                    <a:pt x="54927" y="71767"/>
                  </a:lnTo>
                  <a:lnTo>
                    <a:pt x="66560" y="66967"/>
                  </a:lnTo>
                  <a:lnTo>
                    <a:pt x="108775" y="49568"/>
                  </a:lnTo>
                  <a:lnTo>
                    <a:pt x="111099" y="43992"/>
                  </a:lnTo>
                  <a:lnTo>
                    <a:pt x="107086" y="34264"/>
                  </a:lnTo>
                  <a:lnTo>
                    <a:pt x="101511" y="31953"/>
                  </a:lnTo>
                  <a:lnTo>
                    <a:pt x="0" y="73799"/>
                  </a:lnTo>
                  <a:lnTo>
                    <a:pt x="86398" y="141566"/>
                  </a:lnTo>
                  <a:lnTo>
                    <a:pt x="92379" y="140843"/>
                  </a:lnTo>
                  <a:lnTo>
                    <a:pt x="98869" y="132562"/>
                  </a:lnTo>
                  <a:lnTo>
                    <a:pt x="98145" y="126580"/>
                  </a:lnTo>
                  <a:lnTo>
                    <a:pt x="52324" y="90639"/>
                  </a:lnTo>
                  <a:lnTo>
                    <a:pt x="4881499" y="756704"/>
                  </a:lnTo>
                  <a:lnTo>
                    <a:pt x="4882781" y="747331"/>
                  </a:lnTo>
                  <a:lnTo>
                    <a:pt x="4884966" y="73798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74" name="Google Shape;1974;p128"/>
            <p:cNvSpPr/>
            <p:nvPr/>
          </p:nvSpPr>
          <p:spPr>
            <a:xfrm>
              <a:off x="2505836" y="2758922"/>
              <a:ext cx="2308860" cy="5080"/>
            </a:xfrm>
            <a:custGeom>
              <a:rect b="b" l="l" r="r" t="t"/>
              <a:pathLst>
                <a:path extrusionOk="0" h="5080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5080" w="2308860">
                  <a:moveTo>
                    <a:pt x="0" y="4762"/>
                  </a:moveTo>
                  <a:lnTo>
                    <a:pt x="2308479" y="4762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75" name="Google Shape;1975;p128"/>
            <p:cNvSpPr/>
            <p:nvPr/>
          </p:nvSpPr>
          <p:spPr>
            <a:xfrm>
              <a:off x="2505836" y="2773070"/>
              <a:ext cx="2308860" cy="0"/>
            </a:xfrm>
            <a:custGeom>
              <a:rect b="b" l="l" r="r" t="t"/>
              <a:pathLst>
                <a:path extrusionOk="0" h="120000" w="2308860">
                  <a:moveTo>
                    <a:pt x="0" y="0"/>
                  </a:moveTo>
                  <a:lnTo>
                    <a:pt x="2308479" y="0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76" name="Google Shape;1976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79776" y="1095578"/>
              <a:ext cx="1954213" cy="2425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7" name="Google Shape;1977;p128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128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79" name="Google Shape;1979;p128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0" name="Google Shape;1980;p128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28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28"/>
          <p:cNvSpPr txBox="1"/>
          <p:nvPr/>
        </p:nvSpPr>
        <p:spPr>
          <a:xfrm>
            <a:off x="2379649" y="4291200"/>
            <a:ext cx="1419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128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128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128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6" name="Google Shape;1986;p128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28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8" name="Google Shape;1988;p128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9" name="Google Shape;1989;p128"/>
          <p:cNvGrpSpPr/>
          <p:nvPr/>
        </p:nvGrpSpPr>
        <p:grpSpPr>
          <a:xfrm>
            <a:off x="2865520" y="1334042"/>
            <a:ext cx="2917641" cy="2927957"/>
            <a:chOff x="3820693" y="1778723"/>
            <a:chExt cx="3890188" cy="3903942"/>
          </a:xfrm>
        </p:grpSpPr>
        <p:sp>
          <p:nvSpPr>
            <p:cNvPr id="1990" name="Google Shape;1990;p128"/>
            <p:cNvSpPr/>
            <p:nvPr/>
          </p:nvSpPr>
          <p:spPr>
            <a:xfrm>
              <a:off x="3820693" y="1778723"/>
              <a:ext cx="3525520" cy="339089"/>
            </a:xfrm>
            <a:custGeom>
              <a:rect b="b" l="l" r="r" t="t"/>
              <a:pathLst>
                <a:path extrusionOk="0" h="339089" w="3525520">
                  <a:moveTo>
                    <a:pt x="3470356" y="296221"/>
                  </a:moveTo>
                  <a:lnTo>
                    <a:pt x="3417862" y="321475"/>
                  </a:lnTo>
                  <a:lnTo>
                    <a:pt x="3415868" y="327164"/>
                  </a:lnTo>
                  <a:lnTo>
                    <a:pt x="3420427" y="336638"/>
                  </a:lnTo>
                  <a:lnTo>
                    <a:pt x="3426129" y="338632"/>
                  </a:lnTo>
                  <a:lnTo>
                    <a:pt x="3508443" y="299034"/>
                  </a:lnTo>
                  <a:lnTo>
                    <a:pt x="3505568" y="299034"/>
                  </a:lnTo>
                  <a:lnTo>
                    <a:pt x="3470356" y="296221"/>
                  </a:lnTo>
                  <a:close/>
                </a:path>
                <a:path extrusionOk="0" h="339089" w="3525520">
                  <a:moveTo>
                    <a:pt x="3487394" y="288024"/>
                  </a:moveTo>
                  <a:lnTo>
                    <a:pt x="3470356" y="296221"/>
                  </a:lnTo>
                  <a:lnTo>
                    <a:pt x="3505568" y="299034"/>
                  </a:lnTo>
                  <a:lnTo>
                    <a:pt x="3505702" y="297345"/>
                  </a:lnTo>
                  <a:lnTo>
                    <a:pt x="3500793" y="297345"/>
                  </a:lnTo>
                  <a:lnTo>
                    <a:pt x="3487394" y="288024"/>
                  </a:lnTo>
                  <a:close/>
                </a:path>
                <a:path extrusionOk="0" h="339089" w="3525520">
                  <a:moveTo>
                    <a:pt x="3434931" y="228333"/>
                  </a:moveTo>
                  <a:lnTo>
                    <a:pt x="3429000" y="229400"/>
                  </a:lnTo>
                  <a:lnTo>
                    <a:pt x="3422993" y="238036"/>
                  </a:lnTo>
                  <a:lnTo>
                    <a:pt x="3424059" y="243967"/>
                  </a:lnTo>
                  <a:lnTo>
                    <a:pt x="3471885" y="277236"/>
                  </a:lnTo>
                  <a:lnTo>
                    <a:pt x="3507079" y="280047"/>
                  </a:lnTo>
                  <a:lnTo>
                    <a:pt x="3505568" y="299034"/>
                  </a:lnTo>
                  <a:lnTo>
                    <a:pt x="3508443" y="299034"/>
                  </a:lnTo>
                  <a:lnTo>
                    <a:pt x="3525075" y="291033"/>
                  </a:lnTo>
                  <a:lnTo>
                    <a:pt x="3434931" y="228333"/>
                  </a:lnTo>
                  <a:close/>
                </a:path>
                <a:path extrusionOk="0" h="339089" w="3525520">
                  <a:moveTo>
                    <a:pt x="3502101" y="280949"/>
                  </a:moveTo>
                  <a:lnTo>
                    <a:pt x="3487394" y="288024"/>
                  </a:lnTo>
                  <a:lnTo>
                    <a:pt x="3500793" y="297345"/>
                  </a:lnTo>
                  <a:lnTo>
                    <a:pt x="3502101" y="280949"/>
                  </a:lnTo>
                  <a:close/>
                </a:path>
                <a:path extrusionOk="0" h="339089" w="3525520">
                  <a:moveTo>
                    <a:pt x="3507007" y="280949"/>
                  </a:moveTo>
                  <a:lnTo>
                    <a:pt x="3502101" y="280949"/>
                  </a:lnTo>
                  <a:lnTo>
                    <a:pt x="3500793" y="297345"/>
                  </a:lnTo>
                  <a:lnTo>
                    <a:pt x="3505702" y="297345"/>
                  </a:lnTo>
                  <a:lnTo>
                    <a:pt x="3507007" y="280949"/>
                  </a:lnTo>
                  <a:close/>
                </a:path>
                <a:path extrusionOk="0" h="339089" w="3525520">
                  <a:moveTo>
                    <a:pt x="1511" y="0"/>
                  </a:moveTo>
                  <a:lnTo>
                    <a:pt x="0" y="18999"/>
                  </a:lnTo>
                  <a:lnTo>
                    <a:pt x="3470356" y="296221"/>
                  </a:lnTo>
                  <a:lnTo>
                    <a:pt x="3487394" y="288024"/>
                  </a:lnTo>
                  <a:lnTo>
                    <a:pt x="3471885" y="277236"/>
                  </a:lnTo>
                  <a:lnTo>
                    <a:pt x="1511" y="0"/>
                  </a:lnTo>
                  <a:close/>
                </a:path>
                <a:path extrusionOk="0" h="339089" w="3525520">
                  <a:moveTo>
                    <a:pt x="3471885" y="277236"/>
                  </a:moveTo>
                  <a:lnTo>
                    <a:pt x="3487394" y="288024"/>
                  </a:lnTo>
                  <a:lnTo>
                    <a:pt x="3502101" y="280949"/>
                  </a:lnTo>
                  <a:lnTo>
                    <a:pt x="3507007" y="280949"/>
                  </a:lnTo>
                  <a:lnTo>
                    <a:pt x="3507079" y="280047"/>
                  </a:lnTo>
                  <a:lnTo>
                    <a:pt x="3471885" y="27723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91" name="Google Shape;1991;p1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04546" y="435884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1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527702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1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04546" y="4696548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1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865408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5" name="Google Shape;1995;p128"/>
            <p:cNvSpPr/>
            <p:nvPr/>
          </p:nvSpPr>
          <p:spPr>
            <a:xfrm>
              <a:off x="6230366" y="4293501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6"/>
                  </a:lnTo>
                  <a:lnTo>
                    <a:pt x="262255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996" name="Google Shape;1996;p128"/>
            <p:cNvSpPr/>
            <p:nvPr/>
          </p:nvSpPr>
          <p:spPr>
            <a:xfrm>
              <a:off x="6307912" y="4627930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44" y="463943"/>
                  </a:lnTo>
                  <a:lnTo>
                    <a:pt x="55333" y="445046"/>
                  </a:lnTo>
                  <a:lnTo>
                    <a:pt x="0" y="539889"/>
                  </a:lnTo>
                  <a:lnTo>
                    <a:pt x="1536" y="545731"/>
                  </a:lnTo>
                  <a:lnTo>
                    <a:pt x="10617" y="551027"/>
                  </a:lnTo>
                  <a:lnTo>
                    <a:pt x="16459" y="549490"/>
                  </a:lnTo>
                  <a:lnTo>
                    <a:pt x="45796" y="499198"/>
                  </a:lnTo>
                  <a:lnTo>
                    <a:pt x="45796" y="1054696"/>
                  </a:lnTo>
                  <a:lnTo>
                    <a:pt x="64846" y="1054696"/>
                  </a:lnTo>
                  <a:lnTo>
                    <a:pt x="64846" y="499198"/>
                  </a:lnTo>
                  <a:lnTo>
                    <a:pt x="94195" y="549490"/>
                  </a:lnTo>
                  <a:lnTo>
                    <a:pt x="100037" y="551027"/>
                  </a:lnTo>
                  <a:lnTo>
                    <a:pt x="109118" y="545731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33"/>
                  </a:moveTo>
                  <a:lnTo>
                    <a:pt x="516597" y="45808"/>
                  </a:lnTo>
                  <a:lnTo>
                    <a:pt x="438073" y="0"/>
                  </a:lnTo>
                  <a:lnTo>
                    <a:pt x="432244" y="1536"/>
                  </a:lnTo>
                  <a:lnTo>
                    <a:pt x="426948" y="10629"/>
                  </a:lnTo>
                  <a:lnTo>
                    <a:pt x="428485" y="16459"/>
                  </a:lnTo>
                  <a:lnTo>
                    <a:pt x="478777" y="45808"/>
                  </a:lnTo>
                  <a:lnTo>
                    <a:pt x="188188" y="45808"/>
                  </a:lnTo>
                  <a:lnTo>
                    <a:pt x="188188" y="64858"/>
                  </a:lnTo>
                  <a:lnTo>
                    <a:pt x="478777" y="64858"/>
                  </a:lnTo>
                  <a:lnTo>
                    <a:pt x="428485" y="94208"/>
                  </a:lnTo>
                  <a:lnTo>
                    <a:pt x="426948" y="100037"/>
                  </a:lnTo>
                  <a:lnTo>
                    <a:pt x="432244" y="109131"/>
                  </a:lnTo>
                  <a:lnTo>
                    <a:pt x="438073" y="110667"/>
                  </a:lnTo>
                  <a:lnTo>
                    <a:pt x="516597" y="64858"/>
                  </a:lnTo>
                  <a:lnTo>
                    <a:pt x="532930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997" name="Google Shape;1997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35474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916483" y="4523600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69244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1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16483" y="486130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1" name="Google Shape;2001;p128"/>
            <p:cNvSpPr/>
            <p:nvPr/>
          </p:nvSpPr>
          <p:spPr>
            <a:xfrm>
              <a:off x="6842302" y="4289412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49" y="0"/>
                  </a:moveTo>
                  <a:lnTo>
                    <a:pt x="238688" y="3479"/>
                  </a:lnTo>
                  <a:lnTo>
                    <a:pt x="252764" y="12969"/>
                  </a:lnTo>
                  <a:lnTo>
                    <a:pt x="262255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5" y="752456"/>
                  </a:lnTo>
                  <a:lnTo>
                    <a:pt x="252764" y="766537"/>
                  </a:lnTo>
                  <a:lnTo>
                    <a:pt x="238688" y="776031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02" name="Google Shape;2002;p128"/>
            <p:cNvSpPr/>
            <p:nvPr/>
          </p:nvSpPr>
          <p:spPr>
            <a:xfrm>
              <a:off x="6919849" y="4623841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32" y="463931"/>
                  </a:lnTo>
                  <a:lnTo>
                    <a:pt x="55321" y="445033"/>
                  </a:lnTo>
                  <a:lnTo>
                    <a:pt x="0" y="539889"/>
                  </a:lnTo>
                  <a:lnTo>
                    <a:pt x="1536" y="545719"/>
                  </a:lnTo>
                  <a:lnTo>
                    <a:pt x="10617" y="551014"/>
                  </a:lnTo>
                  <a:lnTo>
                    <a:pt x="16459" y="549478"/>
                  </a:lnTo>
                  <a:lnTo>
                    <a:pt x="45796" y="499186"/>
                  </a:lnTo>
                  <a:lnTo>
                    <a:pt x="45796" y="1054684"/>
                  </a:lnTo>
                  <a:lnTo>
                    <a:pt x="64846" y="1054684"/>
                  </a:lnTo>
                  <a:lnTo>
                    <a:pt x="64846" y="499173"/>
                  </a:lnTo>
                  <a:lnTo>
                    <a:pt x="94195" y="549478"/>
                  </a:lnTo>
                  <a:lnTo>
                    <a:pt x="100025" y="551014"/>
                  </a:lnTo>
                  <a:lnTo>
                    <a:pt x="109118" y="545719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21"/>
                  </a:moveTo>
                  <a:lnTo>
                    <a:pt x="516597" y="45796"/>
                  </a:lnTo>
                  <a:lnTo>
                    <a:pt x="438073" y="0"/>
                  </a:lnTo>
                  <a:lnTo>
                    <a:pt x="432244" y="1524"/>
                  </a:lnTo>
                  <a:lnTo>
                    <a:pt x="426948" y="10617"/>
                  </a:lnTo>
                  <a:lnTo>
                    <a:pt x="428485" y="16446"/>
                  </a:lnTo>
                  <a:lnTo>
                    <a:pt x="478777" y="45796"/>
                  </a:lnTo>
                  <a:lnTo>
                    <a:pt x="188188" y="45796"/>
                  </a:lnTo>
                  <a:lnTo>
                    <a:pt x="188188" y="64846"/>
                  </a:lnTo>
                  <a:lnTo>
                    <a:pt x="478777" y="64846"/>
                  </a:lnTo>
                  <a:lnTo>
                    <a:pt x="428485" y="94195"/>
                  </a:lnTo>
                  <a:lnTo>
                    <a:pt x="426948" y="100025"/>
                  </a:lnTo>
                  <a:lnTo>
                    <a:pt x="432244" y="109118"/>
                  </a:lnTo>
                  <a:lnTo>
                    <a:pt x="438073" y="110655"/>
                  </a:lnTo>
                  <a:lnTo>
                    <a:pt x="516597" y="64846"/>
                  </a:lnTo>
                  <a:lnTo>
                    <a:pt x="532930" y="5532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03" name="Google Shape;2003;p1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518996" y="4350639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4" name="Google Shape;2004;p1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518996" y="4519498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1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518996" y="4688344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1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518996" y="4857203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7" name="Google Shape;2007;p128"/>
            <p:cNvSpPr/>
            <p:nvPr/>
          </p:nvSpPr>
          <p:spPr>
            <a:xfrm>
              <a:off x="7444816" y="4285310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37" y="0"/>
                  </a:moveTo>
                  <a:lnTo>
                    <a:pt x="238675" y="3479"/>
                  </a:lnTo>
                  <a:lnTo>
                    <a:pt x="252752" y="12969"/>
                  </a:lnTo>
                  <a:lnTo>
                    <a:pt x="262242" y="27046"/>
                  </a:lnTo>
                  <a:lnTo>
                    <a:pt x="265722" y="44284"/>
                  </a:lnTo>
                  <a:lnTo>
                    <a:pt x="265722" y="735215"/>
                  </a:lnTo>
                  <a:lnTo>
                    <a:pt x="262242" y="752456"/>
                  </a:lnTo>
                  <a:lnTo>
                    <a:pt x="252752" y="766537"/>
                  </a:lnTo>
                  <a:lnTo>
                    <a:pt x="238675" y="776031"/>
                  </a:lnTo>
                  <a:lnTo>
                    <a:pt x="221437" y="779513"/>
                  </a:lnTo>
                  <a:lnTo>
                    <a:pt x="44284" y="779513"/>
                  </a:lnTo>
                  <a:lnTo>
                    <a:pt x="27046" y="776031"/>
                  </a:lnTo>
                  <a:lnTo>
                    <a:pt x="12969" y="766537"/>
                  </a:lnTo>
                  <a:lnTo>
                    <a:pt x="3479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79" y="27046"/>
                  </a:lnTo>
                  <a:lnTo>
                    <a:pt x="12969" y="12969"/>
                  </a:lnTo>
                  <a:lnTo>
                    <a:pt x="27046" y="3479"/>
                  </a:lnTo>
                  <a:lnTo>
                    <a:pt x="44284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08" name="Google Shape;2008;p128"/>
            <p:cNvSpPr/>
            <p:nvPr/>
          </p:nvSpPr>
          <p:spPr>
            <a:xfrm>
              <a:off x="7520597" y="2238984"/>
              <a:ext cx="113029" cy="3435985"/>
            </a:xfrm>
            <a:custGeom>
              <a:rect b="b" l="l" r="r" t="t"/>
              <a:pathLst>
                <a:path extrusionOk="0" h="3435985" w="113029">
                  <a:moveTo>
                    <a:pt x="110655" y="94805"/>
                  </a:moveTo>
                  <a:lnTo>
                    <a:pt x="66294" y="18910"/>
                  </a:lnTo>
                  <a:lnTo>
                    <a:pt x="55245" y="0"/>
                  </a:lnTo>
                  <a:lnTo>
                    <a:pt x="0" y="94907"/>
                  </a:lnTo>
                  <a:lnTo>
                    <a:pt x="1549" y="100736"/>
                  </a:lnTo>
                  <a:lnTo>
                    <a:pt x="10629" y="106019"/>
                  </a:lnTo>
                  <a:lnTo>
                    <a:pt x="16471" y="104482"/>
                  </a:lnTo>
                  <a:lnTo>
                    <a:pt x="45758" y="54152"/>
                  </a:lnTo>
                  <a:lnTo>
                    <a:pt x="45808" y="106019"/>
                  </a:lnTo>
                  <a:lnTo>
                    <a:pt x="47561" y="2046338"/>
                  </a:lnTo>
                  <a:lnTo>
                    <a:pt x="66611" y="2046312"/>
                  </a:lnTo>
                  <a:lnTo>
                    <a:pt x="64808" y="54127"/>
                  </a:lnTo>
                  <a:lnTo>
                    <a:pt x="94208" y="104419"/>
                  </a:lnTo>
                  <a:lnTo>
                    <a:pt x="100037" y="105943"/>
                  </a:lnTo>
                  <a:lnTo>
                    <a:pt x="109131" y="100634"/>
                  </a:lnTo>
                  <a:lnTo>
                    <a:pt x="110655" y="94805"/>
                  </a:lnTo>
                  <a:close/>
                </a:path>
                <a:path extrusionOk="0" h="3435985" w="113029">
                  <a:moveTo>
                    <a:pt x="112407" y="2920644"/>
                  </a:moveTo>
                  <a:lnTo>
                    <a:pt x="68097" y="2844685"/>
                  </a:lnTo>
                  <a:lnTo>
                    <a:pt x="57086" y="2825788"/>
                  </a:lnTo>
                  <a:lnTo>
                    <a:pt x="1752" y="2920644"/>
                  </a:lnTo>
                  <a:lnTo>
                    <a:pt x="3289" y="2926473"/>
                  </a:lnTo>
                  <a:lnTo>
                    <a:pt x="12382" y="2931769"/>
                  </a:lnTo>
                  <a:lnTo>
                    <a:pt x="18211" y="2930233"/>
                  </a:lnTo>
                  <a:lnTo>
                    <a:pt x="47561" y="2879941"/>
                  </a:lnTo>
                  <a:lnTo>
                    <a:pt x="47561" y="3435439"/>
                  </a:lnTo>
                  <a:lnTo>
                    <a:pt x="66611" y="3435439"/>
                  </a:lnTo>
                  <a:lnTo>
                    <a:pt x="66611" y="2879941"/>
                  </a:lnTo>
                  <a:lnTo>
                    <a:pt x="95961" y="2930233"/>
                  </a:lnTo>
                  <a:lnTo>
                    <a:pt x="101790" y="2931769"/>
                  </a:lnTo>
                  <a:lnTo>
                    <a:pt x="110883" y="2926473"/>
                  </a:lnTo>
                  <a:lnTo>
                    <a:pt x="112407" y="29206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009" name="Google Shape;2009;p128"/>
          <p:cNvSpPr txBox="1"/>
          <p:nvPr/>
        </p:nvSpPr>
        <p:spPr>
          <a:xfrm>
            <a:off x="4694825" y="4284344"/>
            <a:ext cx="1102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i="1" lang="en" sz="1800">
                <a:latin typeface="Calibri"/>
                <a:ea typeface="Calibri"/>
                <a:cs typeface="Calibri"/>
                <a:sym typeface="Calibri"/>
              </a:rPr>
              <a:t>me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128"/>
          <p:cNvSpPr txBox="1"/>
          <p:nvPr/>
        </p:nvSpPr>
        <p:spPr>
          <a:xfrm>
            <a:off x="5567781" y="1440560"/>
            <a:ext cx="198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011" name="Google Shape;2011;p128"/>
          <p:cNvSpPr/>
          <p:nvPr/>
        </p:nvSpPr>
        <p:spPr>
          <a:xfrm>
            <a:off x="5642543" y="1164907"/>
            <a:ext cx="83344" cy="260985"/>
          </a:xfrm>
          <a:custGeom>
            <a:rect b="b" l="l" r="r" t="t"/>
            <a:pathLst>
              <a:path extrusionOk="0" h="347980" w="111125">
                <a:moveTo>
                  <a:pt x="55977" y="37795"/>
                </a:moveTo>
                <a:lnTo>
                  <a:pt x="46270" y="54010"/>
                </a:lnTo>
                <a:lnTo>
                  <a:pt x="42926" y="347167"/>
                </a:lnTo>
                <a:lnTo>
                  <a:pt x="61976" y="347383"/>
                </a:lnTo>
                <a:lnTo>
                  <a:pt x="65320" y="54237"/>
                </a:lnTo>
                <a:lnTo>
                  <a:pt x="55977" y="37795"/>
                </a:lnTo>
                <a:close/>
              </a:path>
              <a:path extrusionOk="0" h="347980" w="111125">
                <a:moveTo>
                  <a:pt x="67081" y="18796"/>
                </a:moveTo>
                <a:lnTo>
                  <a:pt x="46672" y="18796"/>
                </a:lnTo>
                <a:lnTo>
                  <a:pt x="65722" y="19011"/>
                </a:lnTo>
                <a:lnTo>
                  <a:pt x="65320" y="54237"/>
                </a:lnTo>
                <a:lnTo>
                  <a:pt x="94094" y="104876"/>
                </a:lnTo>
                <a:lnTo>
                  <a:pt x="99898" y="106476"/>
                </a:lnTo>
                <a:lnTo>
                  <a:pt x="109054" y="101282"/>
                </a:lnTo>
                <a:lnTo>
                  <a:pt x="110655" y="95478"/>
                </a:lnTo>
                <a:lnTo>
                  <a:pt x="67081" y="18796"/>
                </a:lnTo>
                <a:close/>
              </a:path>
              <a:path extrusionOk="0" h="347980" w="111125">
                <a:moveTo>
                  <a:pt x="56400" y="0"/>
                </a:moveTo>
                <a:lnTo>
                  <a:pt x="0" y="94208"/>
                </a:lnTo>
                <a:lnTo>
                  <a:pt x="1473" y="100063"/>
                </a:lnTo>
                <a:lnTo>
                  <a:pt x="10502" y="105460"/>
                </a:lnTo>
                <a:lnTo>
                  <a:pt x="16344" y="104000"/>
                </a:lnTo>
                <a:lnTo>
                  <a:pt x="46270" y="54010"/>
                </a:lnTo>
                <a:lnTo>
                  <a:pt x="46672" y="18796"/>
                </a:lnTo>
                <a:lnTo>
                  <a:pt x="67081" y="18796"/>
                </a:lnTo>
                <a:lnTo>
                  <a:pt x="56400" y="0"/>
                </a:lnTo>
                <a:close/>
              </a:path>
              <a:path extrusionOk="0" h="347980" w="111125">
                <a:moveTo>
                  <a:pt x="65670" y="23609"/>
                </a:moveTo>
                <a:lnTo>
                  <a:pt x="47917" y="23609"/>
                </a:lnTo>
                <a:lnTo>
                  <a:pt x="64363" y="23787"/>
                </a:lnTo>
                <a:lnTo>
                  <a:pt x="55977" y="37795"/>
                </a:lnTo>
                <a:lnTo>
                  <a:pt x="65320" y="54237"/>
                </a:lnTo>
                <a:lnTo>
                  <a:pt x="65670" y="23609"/>
                </a:lnTo>
                <a:close/>
              </a:path>
              <a:path extrusionOk="0" h="347980" w="111125">
                <a:moveTo>
                  <a:pt x="46672" y="18796"/>
                </a:moveTo>
                <a:lnTo>
                  <a:pt x="46270" y="54010"/>
                </a:lnTo>
                <a:lnTo>
                  <a:pt x="55977" y="37795"/>
                </a:lnTo>
                <a:lnTo>
                  <a:pt x="47917" y="23609"/>
                </a:lnTo>
                <a:lnTo>
                  <a:pt x="65670" y="23609"/>
                </a:lnTo>
                <a:lnTo>
                  <a:pt x="65722" y="19011"/>
                </a:lnTo>
                <a:lnTo>
                  <a:pt x="46672" y="18796"/>
                </a:lnTo>
                <a:close/>
              </a:path>
              <a:path extrusionOk="0" h="347980" w="111125">
                <a:moveTo>
                  <a:pt x="47917" y="23609"/>
                </a:moveTo>
                <a:lnTo>
                  <a:pt x="55977" y="37795"/>
                </a:lnTo>
                <a:lnTo>
                  <a:pt x="64363" y="23787"/>
                </a:lnTo>
                <a:lnTo>
                  <a:pt x="47917" y="2360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12" name="Google Shape;2012;p128"/>
          <p:cNvSpPr txBox="1"/>
          <p:nvPr/>
        </p:nvSpPr>
        <p:spPr>
          <a:xfrm>
            <a:off x="5538397" y="926210"/>
            <a:ext cx="2931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128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14" name="Google Shape;2014;p128"/>
          <p:cNvSpPr txBox="1"/>
          <p:nvPr/>
        </p:nvSpPr>
        <p:spPr>
          <a:xfrm>
            <a:off x="1961747" y="4774125"/>
            <a:ext cx="2232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29"/>
          <p:cNvSpPr txBox="1"/>
          <p:nvPr>
            <p:ph type="title"/>
          </p:nvPr>
        </p:nvSpPr>
        <p:spPr>
          <a:xfrm>
            <a:off x="363774" y="200025"/>
            <a:ext cx="7706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2020" name="Google Shape;2020;p129"/>
          <p:cNvGrpSpPr/>
          <p:nvPr/>
        </p:nvGrpSpPr>
        <p:grpSpPr>
          <a:xfrm>
            <a:off x="1879377" y="821684"/>
            <a:ext cx="4268010" cy="3446897"/>
            <a:chOff x="2505836" y="1095578"/>
            <a:chExt cx="5690680" cy="4595863"/>
          </a:xfrm>
        </p:grpSpPr>
        <p:pic>
          <p:nvPicPr>
            <p:cNvPr id="2021" name="Google Shape;2021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3" name="Google Shape;2023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4" name="Google Shape;2024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5" name="Google Shape;2025;p129"/>
            <p:cNvSpPr/>
            <p:nvPr/>
          </p:nvSpPr>
          <p:spPr>
            <a:xfrm>
              <a:off x="2515234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26" name="Google Shape;2026;p129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27" name="Google Shape;2027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3130511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129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29" name="Google Shape;2029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129"/>
            <p:cNvSpPr/>
            <p:nvPr/>
          </p:nvSpPr>
          <p:spPr>
            <a:xfrm>
              <a:off x="2694876" y="3535247"/>
              <a:ext cx="5501640" cy="760095"/>
            </a:xfrm>
            <a:custGeom>
              <a:rect b="b" l="l" r="r" t="t"/>
              <a:pathLst>
                <a:path extrusionOk="0" h="760095" w="5501640">
                  <a:moveTo>
                    <a:pt x="5501525" y="740702"/>
                  </a:moveTo>
                  <a:lnTo>
                    <a:pt x="5501271" y="740664"/>
                  </a:lnTo>
                  <a:lnTo>
                    <a:pt x="5501005" y="740625"/>
                  </a:lnTo>
                  <a:lnTo>
                    <a:pt x="5500865" y="740600"/>
                  </a:lnTo>
                  <a:lnTo>
                    <a:pt x="1884502" y="39966"/>
                  </a:lnTo>
                  <a:lnTo>
                    <a:pt x="1903666" y="33248"/>
                  </a:lnTo>
                  <a:lnTo>
                    <a:pt x="1939480" y="20713"/>
                  </a:lnTo>
                  <a:lnTo>
                    <a:pt x="1942096" y="15278"/>
                  </a:lnTo>
                  <a:lnTo>
                    <a:pt x="1938616" y="5346"/>
                  </a:lnTo>
                  <a:lnTo>
                    <a:pt x="1933181" y="2730"/>
                  </a:lnTo>
                  <a:lnTo>
                    <a:pt x="1829549" y="39014"/>
                  </a:lnTo>
                  <a:lnTo>
                    <a:pt x="1912137" y="111366"/>
                  </a:lnTo>
                  <a:lnTo>
                    <a:pt x="1918157" y="110972"/>
                  </a:lnTo>
                  <a:lnTo>
                    <a:pt x="1925091" y="103060"/>
                  </a:lnTo>
                  <a:lnTo>
                    <a:pt x="1924697" y="97040"/>
                  </a:lnTo>
                  <a:lnTo>
                    <a:pt x="1880882" y="58674"/>
                  </a:lnTo>
                  <a:lnTo>
                    <a:pt x="4792980" y="622846"/>
                  </a:lnTo>
                  <a:lnTo>
                    <a:pt x="1280147" y="38506"/>
                  </a:lnTo>
                  <a:lnTo>
                    <a:pt x="1295298" y="32740"/>
                  </a:lnTo>
                  <a:lnTo>
                    <a:pt x="1334604" y="17805"/>
                  </a:lnTo>
                  <a:lnTo>
                    <a:pt x="1337068" y="12306"/>
                  </a:lnTo>
                  <a:lnTo>
                    <a:pt x="1333334" y="2463"/>
                  </a:lnTo>
                  <a:lnTo>
                    <a:pt x="1327835" y="0"/>
                  </a:lnTo>
                  <a:lnTo>
                    <a:pt x="1225194" y="39014"/>
                  </a:lnTo>
                  <a:lnTo>
                    <a:pt x="1309674" y="109156"/>
                  </a:lnTo>
                  <a:lnTo>
                    <a:pt x="1315681" y="108597"/>
                  </a:lnTo>
                  <a:lnTo>
                    <a:pt x="1322400" y="100495"/>
                  </a:lnTo>
                  <a:lnTo>
                    <a:pt x="1321841" y="94500"/>
                  </a:lnTo>
                  <a:lnTo>
                    <a:pt x="1277010" y="57289"/>
                  </a:lnTo>
                  <a:lnTo>
                    <a:pt x="4829924" y="648309"/>
                  </a:lnTo>
                  <a:lnTo>
                    <a:pt x="659269" y="74536"/>
                  </a:lnTo>
                  <a:lnTo>
                    <a:pt x="670902" y="69735"/>
                  </a:lnTo>
                  <a:lnTo>
                    <a:pt x="713117" y="52324"/>
                  </a:lnTo>
                  <a:lnTo>
                    <a:pt x="715441" y="46748"/>
                  </a:lnTo>
                  <a:lnTo>
                    <a:pt x="711428" y="37020"/>
                  </a:lnTo>
                  <a:lnTo>
                    <a:pt x="705853" y="34709"/>
                  </a:lnTo>
                  <a:lnTo>
                    <a:pt x="604354" y="76593"/>
                  </a:lnTo>
                  <a:lnTo>
                    <a:pt x="690778" y="144335"/>
                  </a:lnTo>
                  <a:lnTo>
                    <a:pt x="696760" y="143598"/>
                  </a:lnTo>
                  <a:lnTo>
                    <a:pt x="700011" y="139471"/>
                  </a:lnTo>
                  <a:lnTo>
                    <a:pt x="703249" y="135318"/>
                  </a:lnTo>
                  <a:lnTo>
                    <a:pt x="702525" y="129336"/>
                  </a:lnTo>
                  <a:lnTo>
                    <a:pt x="656678" y="93408"/>
                  </a:lnTo>
                  <a:lnTo>
                    <a:pt x="4228681" y="584822"/>
                  </a:lnTo>
                  <a:lnTo>
                    <a:pt x="54876" y="73723"/>
                  </a:lnTo>
                  <a:lnTo>
                    <a:pt x="64820" y="69443"/>
                  </a:lnTo>
                  <a:lnTo>
                    <a:pt x="108394" y="50698"/>
                  </a:lnTo>
                  <a:lnTo>
                    <a:pt x="110629" y="45097"/>
                  </a:lnTo>
                  <a:lnTo>
                    <a:pt x="106476" y="35433"/>
                  </a:lnTo>
                  <a:lnTo>
                    <a:pt x="100863" y="33197"/>
                  </a:lnTo>
                  <a:lnTo>
                    <a:pt x="0" y="76593"/>
                  </a:lnTo>
                  <a:lnTo>
                    <a:pt x="87414" y="143040"/>
                  </a:lnTo>
                  <a:lnTo>
                    <a:pt x="93395" y="142227"/>
                  </a:lnTo>
                  <a:lnTo>
                    <a:pt x="99758" y="133845"/>
                  </a:lnTo>
                  <a:lnTo>
                    <a:pt x="98945" y="127876"/>
                  </a:lnTo>
                  <a:lnTo>
                    <a:pt x="52565" y="92633"/>
                  </a:lnTo>
                  <a:lnTo>
                    <a:pt x="5498122" y="759460"/>
                  </a:lnTo>
                  <a:lnTo>
                    <a:pt x="5498414" y="759498"/>
                  </a:lnTo>
                  <a:lnTo>
                    <a:pt x="5498554" y="759510"/>
                  </a:lnTo>
                  <a:lnTo>
                    <a:pt x="5499709" y="750023"/>
                  </a:lnTo>
                  <a:lnTo>
                    <a:pt x="5501525" y="74070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31" name="Google Shape;2031;p129"/>
            <p:cNvSpPr/>
            <p:nvPr/>
          </p:nvSpPr>
          <p:spPr>
            <a:xfrm>
              <a:off x="2505836" y="2758922"/>
              <a:ext cx="2308860" cy="5080"/>
            </a:xfrm>
            <a:custGeom>
              <a:rect b="b" l="l" r="r" t="t"/>
              <a:pathLst>
                <a:path extrusionOk="0" h="5080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5080" w="2308860">
                  <a:moveTo>
                    <a:pt x="0" y="4762"/>
                  </a:moveTo>
                  <a:lnTo>
                    <a:pt x="2308479" y="4762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32" name="Google Shape;2032;p129"/>
            <p:cNvSpPr/>
            <p:nvPr/>
          </p:nvSpPr>
          <p:spPr>
            <a:xfrm>
              <a:off x="2505836" y="2773070"/>
              <a:ext cx="2308860" cy="0"/>
            </a:xfrm>
            <a:custGeom>
              <a:rect b="b" l="l" r="r" t="t"/>
              <a:pathLst>
                <a:path extrusionOk="0" h="120000" w="2308860">
                  <a:moveTo>
                    <a:pt x="0" y="0"/>
                  </a:moveTo>
                  <a:lnTo>
                    <a:pt x="2308479" y="0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33" name="Google Shape;2033;p1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79776" y="1095578"/>
              <a:ext cx="1954213" cy="2425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4" name="Google Shape;2034;p129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129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36" name="Google Shape;2036;p129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37" name="Google Shape;2037;p129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29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29"/>
          <p:cNvSpPr txBox="1"/>
          <p:nvPr/>
        </p:nvSpPr>
        <p:spPr>
          <a:xfrm>
            <a:off x="2379649" y="4291200"/>
            <a:ext cx="14097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29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129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129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43" name="Google Shape;2043;p129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129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45" name="Google Shape;2045;p129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6" name="Google Shape;2046;p129"/>
          <p:cNvGrpSpPr/>
          <p:nvPr/>
        </p:nvGrpSpPr>
        <p:grpSpPr>
          <a:xfrm>
            <a:off x="2865605" y="1334042"/>
            <a:ext cx="3380232" cy="2927957"/>
            <a:chOff x="3820807" y="1778723"/>
            <a:chExt cx="4506976" cy="3903942"/>
          </a:xfrm>
        </p:grpSpPr>
        <p:sp>
          <p:nvSpPr>
            <p:cNvPr id="2047" name="Google Shape;2047;p129"/>
            <p:cNvSpPr/>
            <p:nvPr/>
          </p:nvSpPr>
          <p:spPr>
            <a:xfrm>
              <a:off x="3820807" y="1778723"/>
              <a:ext cx="4142104" cy="340360"/>
            </a:xfrm>
            <a:custGeom>
              <a:rect b="b" l="l" r="r" t="t"/>
              <a:pathLst>
                <a:path extrusionOk="0" h="340360" w="4142104">
                  <a:moveTo>
                    <a:pt x="4087196" y="296871"/>
                  </a:moveTo>
                  <a:lnTo>
                    <a:pt x="4035031" y="322732"/>
                  </a:lnTo>
                  <a:lnTo>
                    <a:pt x="4033101" y="328447"/>
                  </a:lnTo>
                  <a:lnTo>
                    <a:pt x="4037774" y="337870"/>
                  </a:lnTo>
                  <a:lnTo>
                    <a:pt x="4043489" y="339801"/>
                  </a:lnTo>
                  <a:lnTo>
                    <a:pt x="4125263" y="299262"/>
                  </a:lnTo>
                  <a:lnTo>
                    <a:pt x="4122369" y="299262"/>
                  </a:lnTo>
                  <a:lnTo>
                    <a:pt x="4087196" y="296871"/>
                  </a:lnTo>
                  <a:close/>
                </a:path>
                <a:path extrusionOk="0" h="340360" w="4142104">
                  <a:moveTo>
                    <a:pt x="4104147" y="288467"/>
                  </a:moveTo>
                  <a:lnTo>
                    <a:pt x="4087196" y="296871"/>
                  </a:lnTo>
                  <a:lnTo>
                    <a:pt x="4122369" y="299262"/>
                  </a:lnTo>
                  <a:lnTo>
                    <a:pt x="4122480" y="297637"/>
                  </a:lnTo>
                  <a:lnTo>
                    <a:pt x="4117670" y="297637"/>
                  </a:lnTo>
                  <a:lnTo>
                    <a:pt x="4104147" y="288467"/>
                  </a:lnTo>
                  <a:close/>
                </a:path>
                <a:path extrusionOk="0" h="340360" w="4142104">
                  <a:moveTo>
                    <a:pt x="4050995" y="229400"/>
                  </a:moveTo>
                  <a:lnTo>
                    <a:pt x="4045077" y="230543"/>
                  </a:lnTo>
                  <a:lnTo>
                    <a:pt x="4039171" y="239242"/>
                  </a:lnTo>
                  <a:lnTo>
                    <a:pt x="4040301" y="245173"/>
                  </a:lnTo>
                  <a:lnTo>
                    <a:pt x="4088505" y="277860"/>
                  </a:lnTo>
                  <a:lnTo>
                    <a:pt x="4123664" y="280250"/>
                  </a:lnTo>
                  <a:lnTo>
                    <a:pt x="4122369" y="299262"/>
                  </a:lnTo>
                  <a:lnTo>
                    <a:pt x="4125263" y="299262"/>
                  </a:lnTo>
                  <a:lnTo>
                    <a:pt x="4141863" y="291033"/>
                  </a:lnTo>
                  <a:lnTo>
                    <a:pt x="4050995" y="229400"/>
                  </a:lnTo>
                  <a:close/>
                </a:path>
                <a:path extrusionOk="0" h="340360" w="4142104">
                  <a:moveTo>
                    <a:pt x="4118775" y="281216"/>
                  </a:moveTo>
                  <a:lnTo>
                    <a:pt x="4104147" y="288467"/>
                  </a:lnTo>
                  <a:lnTo>
                    <a:pt x="4117670" y="297637"/>
                  </a:lnTo>
                  <a:lnTo>
                    <a:pt x="4118775" y="281216"/>
                  </a:lnTo>
                  <a:close/>
                </a:path>
                <a:path extrusionOk="0" h="340360" w="4142104">
                  <a:moveTo>
                    <a:pt x="4123598" y="281216"/>
                  </a:moveTo>
                  <a:lnTo>
                    <a:pt x="4118775" y="281216"/>
                  </a:lnTo>
                  <a:lnTo>
                    <a:pt x="4117670" y="297637"/>
                  </a:lnTo>
                  <a:lnTo>
                    <a:pt x="4122480" y="297637"/>
                  </a:lnTo>
                  <a:lnTo>
                    <a:pt x="4123598" y="281216"/>
                  </a:lnTo>
                  <a:close/>
                </a:path>
                <a:path extrusionOk="0" h="340360" w="4142104">
                  <a:moveTo>
                    <a:pt x="1295" y="0"/>
                  </a:moveTo>
                  <a:lnTo>
                    <a:pt x="0" y="19011"/>
                  </a:lnTo>
                  <a:lnTo>
                    <a:pt x="4087196" y="296871"/>
                  </a:lnTo>
                  <a:lnTo>
                    <a:pt x="4104147" y="288467"/>
                  </a:lnTo>
                  <a:lnTo>
                    <a:pt x="4088505" y="277860"/>
                  </a:lnTo>
                  <a:lnTo>
                    <a:pt x="1295" y="0"/>
                  </a:lnTo>
                  <a:close/>
                </a:path>
                <a:path extrusionOk="0" h="340360" w="4142104">
                  <a:moveTo>
                    <a:pt x="4088505" y="277860"/>
                  </a:moveTo>
                  <a:lnTo>
                    <a:pt x="4104147" y="288467"/>
                  </a:lnTo>
                  <a:lnTo>
                    <a:pt x="4118775" y="281216"/>
                  </a:lnTo>
                  <a:lnTo>
                    <a:pt x="4123598" y="281216"/>
                  </a:lnTo>
                  <a:lnTo>
                    <a:pt x="4123664" y="280250"/>
                  </a:lnTo>
                  <a:lnTo>
                    <a:pt x="4088505" y="27786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48" name="Google Shape;2048;p1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04546" y="435884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9" name="Google Shape;2049;p1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527702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Google Shape;2050;p1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04546" y="4696548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1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04546" y="4865408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2" name="Google Shape;2052;p129"/>
            <p:cNvSpPr/>
            <p:nvPr/>
          </p:nvSpPr>
          <p:spPr>
            <a:xfrm>
              <a:off x="6230366" y="4293501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49" y="0"/>
                  </a:moveTo>
                  <a:lnTo>
                    <a:pt x="238688" y="3481"/>
                  </a:lnTo>
                  <a:lnTo>
                    <a:pt x="252764" y="12976"/>
                  </a:lnTo>
                  <a:lnTo>
                    <a:pt x="262255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5" y="752467"/>
                  </a:lnTo>
                  <a:lnTo>
                    <a:pt x="252764" y="766543"/>
                  </a:lnTo>
                  <a:lnTo>
                    <a:pt x="238688" y="776033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53" name="Google Shape;2053;p129"/>
            <p:cNvSpPr/>
            <p:nvPr/>
          </p:nvSpPr>
          <p:spPr>
            <a:xfrm>
              <a:off x="6307912" y="4627930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44" y="463943"/>
                  </a:lnTo>
                  <a:lnTo>
                    <a:pt x="55333" y="445046"/>
                  </a:lnTo>
                  <a:lnTo>
                    <a:pt x="0" y="539889"/>
                  </a:lnTo>
                  <a:lnTo>
                    <a:pt x="1536" y="545731"/>
                  </a:lnTo>
                  <a:lnTo>
                    <a:pt x="10617" y="551027"/>
                  </a:lnTo>
                  <a:lnTo>
                    <a:pt x="16459" y="549490"/>
                  </a:lnTo>
                  <a:lnTo>
                    <a:pt x="45796" y="499198"/>
                  </a:lnTo>
                  <a:lnTo>
                    <a:pt x="45796" y="1054696"/>
                  </a:lnTo>
                  <a:lnTo>
                    <a:pt x="64846" y="1054696"/>
                  </a:lnTo>
                  <a:lnTo>
                    <a:pt x="64846" y="499198"/>
                  </a:lnTo>
                  <a:lnTo>
                    <a:pt x="94195" y="549490"/>
                  </a:lnTo>
                  <a:lnTo>
                    <a:pt x="100037" y="551027"/>
                  </a:lnTo>
                  <a:lnTo>
                    <a:pt x="109118" y="545731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33"/>
                  </a:moveTo>
                  <a:lnTo>
                    <a:pt x="516597" y="45808"/>
                  </a:lnTo>
                  <a:lnTo>
                    <a:pt x="438073" y="0"/>
                  </a:lnTo>
                  <a:lnTo>
                    <a:pt x="432244" y="1536"/>
                  </a:lnTo>
                  <a:lnTo>
                    <a:pt x="426948" y="10629"/>
                  </a:lnTo>
                  <a:lnTo>
                    <a:pt x="428485" y="16459"/>
                  </a:lnTo>
                  <a:lnTo>
                    <a:pt x="478777" y="45808"/>
                  </a:lnTo>
                  <a:lnTo>
                    <a:pt x="188188" y="45808"/>
                  </a:lnTo>
                  <a:lnTo>
                    <a:pt x="188188" y="64858"/>
                  </a:lnTo>
                  <a:lnTo>
                    <a:pt x="478777" y="64858"/>
                  </a:lnTo>
                  <a:lnTo>
                    <a:pt x="428485" y="94208"/>
                  </a:lnTo>
                  <a:lnTo>
                    <a:pt x="426948" y="100037"/>
                  </a:lnTo>
                  <a:lnTo>
                    <a:pt x="432244" y="109131"/>
                  </a:lnTo>
                  <a:lnTo>
                    <a:pt x="438073" y="110667"/>
                  </a:lnTo>
                  <a:lnTo>
                    <a:pt x="516597" y="64858"/>
                  </a:lnTo>
                  <a:lnTo>
                    <a:pt x="532930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54" name="Google Shape;2054;p1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35474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1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916483" y="4523600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1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16483" y="469244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1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16483" y="486130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8" name="Google Shape;2058;p129"/>
            <p:cNvSpPr/>
            <p:nvPr/>
          </p:nvSpPr>
          <p:spPr>
            <a:xfrm>
              <a:off x="6842302" y="4289412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49" y="0"/>
                  </a:moveTo>
                  <a:lnTo>
                    <a:pt x="238688" y="3479"/>
                  </a:lnTo>
                  <a:lnTo>
                    <a:pt x="252764" y="12969"/>
                  </a:lnTo>
                  <a:lnTo>
                    <a:pt x="262255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5" y="752456"/>
                  </a:lnTo>
                  <a:lnTo>
                    <a:pt x="252764" y="766537"/>
                  </a:lnTo>
                  <a:lnTo>
                    <a:pt x="238688" y="776031"/>
                  </a:lnTo>
                  <a:lnTo>
                    <a:pt x="221449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59" name="Google Shape;2059;p129"/>
            <p:cNvSpPr/>
            <p:nvPr/>
          </p:nvSpPr>
          <p:spPr>
            <a:xfrm>
              <a:off x="6919849" y="4623841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32" y="463931"/>
                  </a:lnTo>
                  <a:lnTo>
                    <a:pt x="55321" y="445033"/>
                  </a:lnTo>
                  <a:lnTo>
                    <a:pt x="0" y="539889"/>
                  </a:lnTo>
                  <a:lnTo>
                    <a:pt x="1536" y="545719"/>
                  </a:lnTo>
                  <a:lnTo>
                    <a:pt x="10617" y="551014"/>
                  </a:lnTo>
                  <a:lnTo>
                    <a:pt x="16459" y="549478"/>
                  </a:lnTo>
                  <a:lnTo>
                    <a:pt x="45796" y="499186"/>
                  </a:lnTo>
                  <a:lnTo>
                    <a:pt x="45796" y="1054684"/>
                  </a:lnTo>
                  <a:lnTo>
                    <a:pt x="64846" y="1054684"/>
                  </a:lnTo>
                  <a:lnTo>
                    <a:pt x="64846" y="499173"/>
                  </a:lnTo>
                  <a:lnTo>
                    <a:pt x="94195" y="549478"/>
                  </a:lnTo>
                  <a:lnTo>
                    <a:pt x="100025" y="551014"/>
                  </a:lnTo>
                  <a:lnTo>
                    <a:pt x="109118" y="545719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21"/>
                  </a:moveTo>
                  <a:lnTo>
                    <a:pt x="516597" y="45796"/>
                  </a:lnTo>
                  <a:lnTo>
                    <a:pt x="438073" y="0"/>
                  </a:lnTo>
                  <a:lnTo>
                    <a:pt x="432244" y="1524"/>
                  </a:lnTo>
                  <a:lnTo>
                    <a:pt x="426948" y="10617"/>
                  </a:lnTo>
                  <a:lnTo>
                    <a:pt x="428485" y="16446"/>
                  </a:lnTo>
                  <a:lnTo>
                    <a:pt x="478777" y="45796"/>
                  </a:lnTo>
                  <a:lnTo>
                    <a:pt x="188188" y="45796"/>
                  </a:lnTo>
                  <a:lnTo>
                    <a:pt x="188188" y="64846"/>
                  </a:lnTo>
                  <a:lnTo>
                    <a:pt x="478777" y="64846"/>
                  </a:lnTo>
                  <a:lnTo>
                    <a:pt x="428485" y="94195"/>
                  </a:lnTo>
                  <a:lnTo>
                    <a:pt x="426948" y="100025"/>
                  </a:lnTo>
                  <a:lnTo>
                    <a:pt x="432244" y="109118"/>
                  </a:lnTo>
                  <a:lnTo>
                    <a:pt x="438073" y="110655"/>
                  </a:lnTo>
                  <a:lnTo>
                    <a:pt x="516597" y="64846"/>
                  </a:lnTo>
                  <a:lnTo>
                    <a:pt x="532930" y="5532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60" name="Google Shape;2060;p1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135899" y="4350639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1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135899" y="4519498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1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135899" y="4688344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3" name="Google Shape;2063;p1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35899" y="4857203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4" name="Google Shape;2064;p129"/>
            <p:cNvSpPr/>
            <p:nvPr/>
          </p:nvSpPr>
          <p:spPr>
            <a:xfrm>
              <a:off x="8061718" y="4285310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49" y="0"/>
                  </a:moveTo>
                  <a:lnTo>
                    <a:pt x="238683" y="3479"/>
                  </a:lnTo>
                  <a:lnTo>
                    <a:pt x="252760" y="12969"/>
                  </a:lnTo>
                  <a:lnTo>
                    <a:pt x="262253" y="27046"/>
                  </a:lnTo>
                  <a:lnTo>
                    <a:pt x="265734" y="44284"/>
                  </a:lnTo>
                  <a:lnTo>
                    <a:pt x="265734" y="735215"/>
                  </a:lnTo>
                  <a:lnTo>
                    <a:pt x="262253" y="752456"/>
                  </a:lnTo>
                  <a:lnTo>
                    <a:pt x="252760" y="766537"/>
                  </a:lnTo>
                  <a:lnTo>
                    <a:pt x="238683" y="776031"/>
                  </a:lnTo>
                  <a:lnTo>
                    <a:pt x="221449" y="779513"/>
                  </a:lnTo>
                  <a:lnTo>
                    <a:pt x="44284" y="779513"/>
                  </a:lnTo>
                  <a:lnTo>
                    <a:pt x="27051" y="776031"/>
                  </a:lnTo>
                  <a:lnTo>
                    <a:pt x="12974" y="766537"/>
                  </a:lnTo>
                  <a:lnTo>
                    <a:pt x="3481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4" y="12969"/>
                  </a:lnTo>
                  <a:lnTo>
                    <a:pt x="27051" y="3479"/>
                  </a:lnTo>
                  <a:lnTo>
                    <a:pt x="44284" y="0"/>
                  </a:lnTo>
                  <a:lnTo>
                    <a:pt x="221449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65" name="Google Shape;2065;p129"/>
            <p:cNvSpPr/>
            <p:nvPr/>
          </p:nvSpPr>
          <p:spPr>
            <a:xfrm>
              <a:off x="8137500" y="2238984"/>
              <a:ext cx="113029" cy="3435985"/>
            </a:xfrm>
            <a:custGeom>
              <a:rect b="b" l="l" r="r" t="t"/>
              <a:pathLst>
                <a:path extrusionOk="0" h="3435985" w="113029">
                  <a:moveTo>
                    <a:pt x="110655" y="94805"/>
                  </a:moveTo>
                  <a:lnTo>
                    <a:pt x="66294" y="18910"/>
                  </a:lnTo>
                  <a:lnTo>
                    <a:pt x="55245" y="0"/>
                  </a:lnTo>
                  <a:lnTo>
                    <a:pt x="0" y="94907"/>
                  </a:lnTo>
                  <a:lnTo>
                    <a:pt x="1549" y="100736"/>
                  </a:lnTo>
                  <a:lnTo>
                    <a:pt x="10642" y="106019"/>
                  </a:lnTo>
                  <a:lnTo>
                    <a:pt x="16471" y="104482"/>
                  </a:lnTo>
                  <a:lnTo>
                    <a:pt x="45770" y="54152"/>
                  </a:lnTo>
                  <a:lnTo>
                    <a:pt x="47561" y="2046338"/>
                  </a:lnTo>
                  <a:lnTo>
                    <a:pt x="66611" y="2046312"/>
                  </a:lnTo>
                  <a:lnTo>
                    <a:pt x="64820" y="54152"/>
                  </a:lnTo>
                  <a:lnTo>
                    <a:pt x="94208" y="104419"/>
                  </a:lnTo>
                  <a:lnTo>
                    <a:pt x="100050" y="105943"/>
                  </a:lnTo>
                  <a:lnTo>
                    <a:pt x="109131" y="100634"/>
                  </a:lnTo>
                  <a:lnTo>
                    <a:pt x="110655" y="94805"/>
                  </a:lnTo>
                  <a:close/>
                </a:path>
                <a:path extrusionOk="0" h="3435985" w="113029">
                  <a:moveTo>
                    <a:pt x="112420" y="2920644"/>
                  </a:moveTo>
                  <a:lnTo>
                    <a:pt x="68097" y="2844685"/>
                  </a:lnTo>
                  <a:lnTo>
                    <a:pt x="57086" y="2825788"/>
                  </a:lnTo>
                  <a:lnTo>
                    <a:pt x="1765" y="2920644"/>
                  </a:lnTo>
                  <a:lnTo>
                    <a:pt x="3289" y="2926473"/>
                  </a:lnTo>
                  <a:lnTo>
                    <a:pt x="12382" y="2931769"/>
                  </a:lnTo>
                  <a:lnTo>
                    <a:pt x="18211" y="2930233"/>
                  </a:lnTo>
                  <a:lnTo>
                    <a:pt x="47561" y="2879941"/>
                  </a:lnTo>
                  <a:lnTo>
                    <a:pt x="47561" y="3435439"/>
                  </a:lnTo>
                  <a:lnTo>
                    <a:pt x="66611" y="3435439"/>
                  </a:lnTo>
                  <a:lnTo>
                    <a:pt x="66611" y="2879941"/>
                  </a:lnTo>
                  <a:lnTo>
                    <a:pt x="95961" y="2930233"/>
                  </a:lnTo>
                  <a:lnTo>
                    <a:pt x="101790" y="2931769"/>
                  </a:lnTo>
                  <a:lnTo>
                    <a:pt x="110883" y="2926473"/>
                  </a:lnTo>
                  <a:lnTo>
                    <a:pt x="112420" y="29206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066" name="Google Shape;2066;p129"/>
          <p:cNvSpPr txBox="1"/>
          <p:nvPr/>
        </p:nvSpPr>
        <p:spPr>
          <a:xfrm>
            <a:off x="4694825" y="4284350"/>
            <a:ext cx="2015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i="1" lang="en" sz="18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baseline="30000" lang="en" sz="18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i="1" lang="en" sz="1800">
                <a:latin typeface="Calibri"/>
                <a:ea typeface="Calibri"/>
                <a:cs typeface="Calibri"/>
                <a:sym typeface="Calibri"/>
              </a:rPr>
              <a:t>with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29"/>
          <p:cNvSpPr txBox="1"/>
          <p:nvPr/>
        </p:nvSpPr>
        <p:spPr>
          <a:xfrm>
            <a:off x="6027168" y="1440560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2068" name="Google Shape;2068;p129"/>
          <p:cNvGrpSpPr/>
          <p:nvPr/>
        </p:nvGrpSpPr>
        <p:grpSpPr>
          <a:xfrm>
            <a:off x="5583612" y="1164907"/>
            <a:ext cx="604952" cy="3090949"/>
            <a:chOff x="7444816" y="1553209"/>
            <a:chExt cx="806602" cy="4121265"/>
          </a:xfrm>
        </p:grpSpPr>
        <p:sp>
          <p:nvSpPr>
            <p:cNvPr id="2069" name="Google Shape;2069;p129"/>
            <p:cNvSpPr/>
            <p:nvPr/>
          </p:nvSpPr>
          <p:spPr>
            <a:xfrm>
              <a:off x="8140293" y="1553209"/>
              <a:ext cx="111125" cy="347980"/>
            </a:xfrm>
            <a:custGeom>
              <a:rect b="b" l="l" r="r" t="t"/>
              <a:pathLst>
                <a:path extrusionOk="0" h="347980" w="111125">
                  <a:moveTo>
                    <a:pt x="55977" y="37795"/>
                  </a:moveTo>
                  <a:lnTo>
                    <a:pt x="46270" y="54010"/>
                  </a:lnTo>
                  <a:lnTo>
                    <a:pt x="42926" y="347167"/>
                  </a:lnTo>
                  <a:lnTo>
                    <a:pt x="61976" y="347383"/>
                  </a:lnTo>
                  <a:lnTo>
                    <a:pt x="65320" y="54237"/>
                  </a:lnTo>
                  <a:lnTo>
                    <a:pt x="55977" y="37795"/>
                  </a:lnTo>
                  <a:close/>
                </a:path>
                <a:path extrusionOk="0" h="347980" w="111125">
                  <a:moveTo>
                    <a:pt x="67094" y="18796"/>
                  </a:moveTo>
                  <a:lnTo>
                    <a:pt x="46672" y="18796"/>
                  </a:lnTo>
                  <a:lnTo>
                    <a:pt x="65722" y="19011"/>
                  </a:lnTo>
                  <a:lnTo>
                    <a:pt x="65320" y="54237"/>
                  </a:lnTo>
                  <a:lnTo>
                    <a:pt x="94094" y="104876"/>
                  </a:lnTo>
                  <a:lnTo>
                    <a:pt x="99910" y="106476"/>
                  </a:lnTo>
                  <a:lnTo>
                    <a:pt x="109054" y="101282"/>
                  </a:lnTo>
                  <a:lnTo>
                    <a:pt x="110655" y="95478"/>
                  </a:lnTo>
                  <a:lnTo>
                    <a:pt x="67094" y="18796"/>
                  </a:lnTo>
                  <a:close/>
                </a:path>
                <a:path extrusionOk="0" h="347980" w="111125">
                  <a:moveTo>
                    <a:pt x="56413" y="0"/>
                  </a:moveTo>
                  <a:lnTo>
                    <a:pt x="0" y="94208"/>
                  </a:lnTo>
                  <a:lnTo>
                    <a:pt x="1473" y="100063"/>
                  </a:lnTo>
                  <a:lnTo>
                    <a:pt x="10502" y="105460"/>
                  </a:lnTo>
                  <a:lnTo>
                    <a:pt x="16344" y="104000"/>
                  </a:lnTo>
                  <a:lnTo>
                    <a:pt x="46270" y="54010"/>
                  </a:lnTo>
                  <a:lnTo>
                    <a:pt x="46672" y="18796"/>
                  </a:lnTo>
                  <a:lnTo>
                    <a:pt x="67094" y="18796"/>
                  </a:lnTo>
                  <a:lnTo>
                    <a:pt x="56413" y="0"/>
                  </a:lnTo>
                  <a:close/>
                </a:path>
                <a:path extrusionOk="0" h="347980" w="111125">
                  <a:moveTo>
                    <a:pt x="65670" y="23609"/>
                  </a:moveTo>
                  <a:lnTo>
                    <a:pt x="47917" y="23609"/>
                  </a:lnTo>
                  <a:lnTo>
                    <a:pt x="64363" y="23787"/>
                  </a:lnTo>
                  <a:lnTo>
                    <a:pt x="55977" y="37795"/>
                  </a:lnTo>
                  <a:lnTo>
                    <a:pt x="65320" y="54237"/>
                  </a:lnTo>
                  <a:lnTo>
                    <a:pt x="65670" y="23609"/>
                  </a:lnTo>
                  <a:close/>
                </a:path>
                <a:path extrusionOk="0" h="347980" w="111125">
                  <a:moveTo>
                    <a:pt x="46672" y="18796"/>
                  </a:moveTo>
                  <a:lnTo>
                    <a:pt x="46270" y="54010"/>
                  </a:lnTo>
                  <a:lnTo>
                    <a:pt x="55977" y="37795"/>
                  </a:lnTo>
                  <a:lnTo>
                    <a:pt x="47917" y="23609"/>
                  </a:lnTo>
                  <a:lnTo>
                    <a:pt x="65670" y="23609"/>
                  </a:lnTo>
                  <a:lnTo>
                    <a:pt x="65722" y="19011"/>
                  </a:lnTo>
                  <a:lnTo>
                    <a:pt x="46672" y="18796"/>
                  </a:lnTo>
                  <a:close/>
                </a:path>
                <a:path extrusionOk="0" h="347980" w="111125">
                  <a:moveTo>
                    <a:pt x="47917" y="23609"/>
                  </a:moveTo>
                  <a:lnTo>
                    <a:pt x="55977" y="37795"/>
                  </a:lnTo>
                  <a:lnTo>
                    <a:pt x="64363" y="23787"/>
                  </a:lnTo>
                  <a:lnTo>
                    <a:pt x="47917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70" name="Google Shape;2070;p12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18996" y="4350638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12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18996" y="4519498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12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518996" y="4688344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1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518996" y="4857203"/>
              <a:ext cx="125336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4" name="Google Shape;2074;p129"/>
            <p:cNvSpPr/>
            <p:nvPr/>
          </p:nvSpPr>
          <p:spPr>
            <a:xfrm>
              <a:off x="7444816" y="4285310"/>
              <a:ext cx="266065" cy="779779"/>
            </a:xfrm>
            <a:custGeom>
              <a:rect b="b" l="l" r="r" t="t"/>
              <a:pathLst>
                <a:path extrusionOk="0" h="779779" w="266065">
                  <a:moveTo>
                    <a:pt x="221437" y="0"/>
                  </a:moveTo>
                  <a:lnTo>
                    <a:pt x="238675" y="3479"/>
                  </a:lnTo>
                  <a:lnTo>
                    <a:pt x="252752" y="12969"/>
                  </a:lnTo>
                  <a:lnTo>
                    <a:pt x="262242" y="27046"/>
                  </a:lnTo>
                  <a:lnTo>
                    <a:pt x="265722" y="44284"/>
                  </a:lnTo>
                  <a:lnTo>
                    <a:pt x="265722" y="735215"/>
                  </a:lnTo>
                  <a:lnTo>
                    <a:pt x="262242" y="752456"/>
                  </a:lnTo>
                  <a:lnTo>
                    <a:pt x="252752" y="766537"/>
                  </a:lnTo>
                  <a:lnTo>
                    <a:pt x="238675" y="776031"/>
                  </a:lnTo>
                  <a:lnTo>
                    <a:pt x="221437" y="779513"/>
                  </a:lnTo>
                  <a:lnTo>
                    <a:pt x="44284" y="779513"/>
                  </a:lnTo>
                  <a:lnTo>
                    <a:pt x="27046" y="776031"/>
                  </a:lnTo>
                  <a:lnTo>
                    <a:pt x="12969" y="766537"/>
                  </a:lnTo>
                  <a:lnTo>
                    <a:pt x="3479" y="752456"/>
                  </a:lnTo>
                  <a:lnTo>
                    <a:pt x="0" y="735215"/>
                  </a:lnTo>
                  <a:lnTo>
                    <a:pt x="0" y="44284"/>
                  </a:lnTo>
                  <a:lnTo>
                    <a:pt x="3479" y="27046"/>
                  </a:lnTo>
                  <a:lnTo>
                    <a:pt x="12969" y="12969"/>
                  </a:lnTo>
                  <a:lnTo>
                    <a:pt x="27046" y="3479"/>
                  </a:lnTo>
                  <a:lnTo>
                    <a:pt x="44284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175E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75" name="Google Shape;2075;p129"/>
            <p:cNvSpPr/>
            <p:nvPr/>
          </p:nvSpPr>
          <p:spPr>
            <a:xfrm>
              <a:off x="7522349" y="4619739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55" y="539889"/>
                  </a:moveTo>
                  <a:lnTo>
                    <a:pt x="66344" y="463931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36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55" y="539889"/>
                  </a:lnTo>
                  <a:close/>
                </a:path>
                <a:path extrusionOk="0" h="1054735" w="533400">
                  <a:moveTo>
                    <a:pt x="532930" y="55321"/>
                  </a:moveTo>
                  <a:lnTo>
                    <a:pt x="516597" y="45796"/>
                  </a:lnTo>
                  <a:lnTo>
                    <a:pt x="438086" y="0"/>
                  </a:lnTo>
                  <a:lnTo>
                    <a:pt x="432244" y="1536"/>
                  </a:lnTo>
                  <a:lnTo>
                    <a:pt x="426948" y="10617"/>
                  </a:lnTo>
                  <a:lnTo>
                    <a:pt x="428485" y="16446"/>
                  </a:lnTo>
                  <a:lnTo>
                    <a:pt x="478790" y="45796"/>
                  </a:lnTo>
                  <a:lnTo>
                    <a:pt x="495134" y="55321"/>
                  </a:lnTo>
                  <a:lnTo>
                    <a:pt x="478790" y="45796"/>
                  </a:lnTo>
                  <a:lnTo>
                    <a:pt x="188188" y="45796"/>
                  </a:lnTo>
                  <a:lnTo>
                    <a:pt x="188188" y="64846"/>
                  </a:lnTo>
                  <a:lnTo>
                    <a:pt x="478802" y="64846"/>
                  </a:lnTo>
                  <a:lnTo>
                    <a:pt x="428485" y="94195"/>
                  </a:lnTo>
                  <a:lnTo>
                    <a:pt x="426948" y="100037"/>
                  </a:lnTo>
                  <a:lnTo>
                    <a:pt x="432244" y="109118"/>
                  </a:lnTo>
                  <a:lnTo>
                    <a:pt x="438086" y="110655"/>
                  </a:lnTo>
                  <a:lnTo>
                    <a:pt x="516597" y="64846"/>
                  </a:lnTo>
                  <a:lnTo>
                    <a:pt x="532930" y="5532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076" name="Google Shape;2076;p129"/>
          <p:cNvSpPr txBox="1"/>
          <p:nvPr/>
        </p:nvSpPr>
        <p:spPr>
          <a:xfrm>
            <a:off x="6098714" y="926210"/>
            <a:ext cx="97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7" name="Google Shape;2077;p129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78" name="Google Shape;2078;p129"/>
          <p:cNvSpPr txBox="1"/>
          <p:nvPr/>
        </p:nvSpPr>
        <p:spPr>
          <a:xfrm>
            <a:off x="1961748" y="4774125"/>
            <a:ext cx="2015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30"/>
          <p:cNvSpPr txBox="1"/>
          <p:nvPr>
            <p:ph type="title"/>
          </p:nvPr>
        </p:nvSpPr>
        <p:spPr>
          <a:xfrm>
            <a:off x="363774" y="200025"/>
            <a:ext cx="7726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Sequence-to-sequence with attention</a:t>
            </a:r>
            <a:endParaRPr/>
          </a:p>
        </p:txBody>
      </p:sp>
      <p:grpSp>
        <p:nvGrpSpPr>
          <p:cNvPr id="2084" name="Google Shape;2084;p130"/>
          <p:cNvGrpSpPr/>
          <p:nvPr/>
        </p:nvGrpSpPr>
        <p:grpSpPr>
          <a:xfrm>
            <a:off x="1886426" y="828827"/>
            <a:ext cx="4716256" cy="3439753"/>
            <a:chOff x="2515235" y="1105103"/>
            <a:chExt cx="6288341" cy="4586338"/>
          </a:xfrm>
        </p:grpSpPr>
        <p:pic>
          <p:nvPicPr>
            <p:cNvPr id="2085" name="Google Shape;2085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9415" y="4367606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6" name="Google Shape;2086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9415" y="4536465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7" name="Google Shape;2087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9415" y="4705324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1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9415" y="487417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9" name="Google Shape;2089;p130"/>
            <p:cNvSpPr/>
            <p:nvPr/>
          </p:nvSpPr>
          <p:spPr>
            <a:xfrm>
              <a:off x="2515235" y="4302277"/>
              <a:ext cx="266064" cy="779779"/>
            </a:xfrm>
            <a:custGeom>
              <a:rect b="b" l="l" r="r" t="t"/>
              <a:pathLst>
                <a:path extrusionOk="0" h="779779" w="266064">
                  <a:moveTo>
                    <a:pt x="221437" y="0"/>
                  </a:moveTo>
                  <a:lnTo>
                    <a:pt x="238683" y="3479"/>
                  </a:lnTo>
                  <a:lnTo>
                    <a:pt x="252763" y="12969"/>
                  </a:lnTo>
                  <a:lnTo>
                    <a:pt x="262254" y="27046"/>
                  </a:lnTo>
                  <a:lnTo>
                    <a:pt x="265734" y="44284"/>
                  </a:lnTo>
                  <a:lnTo>
                    <a:pt x="265734" y="735228"/>
                  </a:lnTo>
                  <a:lnTo>
                    <a:pt x="262254" y="752461"/>
                  </a:lnTo>
                  <a:lnTo>
                    <a:pt x="252763" y="766538"/>
                  </a:lnTo>
                  <a:lnTo>
                    <a:pt x="238683" y="776031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1"/>
                  </a:lnTo>
                  <a:lnTo>
                    <a:pt x="12976" y="766538"/>
                  </a:lnTo>
                  <a:lnTo>
                    <a:pt x="3481" y="752461"/>
                  </a:lnTo>
                  <a:lnTo>
                    <a:pt x="0" y="735228"/>
                  </a:lnTo>
                  <a:lnTo>
                    <a:pt x="0" y="44284"/>
                  </a:lnTo>
                  <a:lnTo>
                    <a:pt x="3481" y="27046"/>
                  </a:lnTo>
                  <a:lnTo>
                    <a:pt x="12976" y="12969"/>
                  </a:lnTo>
                  <a:lnTo>
                    <a:pt x="27056" y="3479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8C15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90" name="Google Shape;2090;p130"/>
            <p:cNvSpPr/>
            <p:nvPr/>
          </p:nvSpPr>
          <p:spPr>
            <a:xfrm>
              <a:off x="2592768" y="4636706"/>
              <a:ext cx="533400" cy="1054735"/>
            </a:xfrm>
            <a:custGeom>
              <a:rect b="b" l="l" r="r" t="t"/>
              <a:pathLst>
                <a:path extrusionOk="0" h="1054735" w="533400">
                  <a:moveTo>
                    <a:pt x="110667" y="539889"/>
                  </a:moveTo>
                  <a:lnTo>
                    <a:pt x="66357" y="463943"/>
                  </a:lnTo>
                  <a:lnTo>
                    <a:pt x="55333" y="445033"/>
                  </a:lnTo>
                  <a:lnTo>
                    <a:pt x="0" y="539889"/>
                  </a:lnTo>
                  <a:lnTo>
                    <a:pt x="1549" y="545719"/>
                  </a:lnTo>
                  <a:lnTo>
                    <a:pt x="10629" y="551014"/>
                  </a:lnTo>
                  <a:lnTo>
                    <a:pt x="16459" y="549478"/>
                  </a:lnTo>
                  <a:lnTo>
                    <a:pt x="45808" y="499186"/>
                  </a:lnTo>
                  <a:lnTo>
                    <a:pt x="45808" y="1054684"/>
                  </a:lnTo>
                  <a:lnTo>
                    <a:pt x="64858" y="1054684"/>
                  </a:lnTo>
                  <a:lnTo>
                    <a:pt x="64858" y="499186"/>
                  </a:lnTo>
                  <a:lnTo>
                    <a:pt x="94208" y="549478"/>
                  </a:lnTo>
                  <a:lnTo>
                    <a:pt x="100037" y="551014"/>
                  </a:lnTo>
                  <a:lnTo>
                    <a:pt x="109131" y="545719"/>
                  </a:lnTo>
                  <a:lnTo>
                    <a:pt x="110667" y="539889"/>
                  </a:lnTo>
                  <a:close/>
                </a:path>
                <a:path extrusionOk="0" h="1054735" w="533400">
                  <a:moveTo>
                    <a:pt x="532942" y="55333"/>
                  </a:moveTo>
                  <a:lnTo>
                    <a:pt x="438086" y="0"/>
                  </a:lnTo>
                  <a:lnTo>
                    <a:pt x="432257" y="1536"/>
                  </a:lnTo>
                  <a:lnTo>
                    <a:pt x="426948" y="10617"/>
                  </a:lnTo>
                  <a:lnTo>
                    <a:pt x="428498" y="16459"/>
                  </a:lnTo>
                  <a:lnTo>
                    <a:pt x="478802" y="45808"/>
                  </a:lnTo>
                  <a:lnTo>
                    <a:pt x="188201" y="45796"/>
                  </a:lnTo>
                  <a:lnTo>
                    <a:pt x="188201" y="64846"/>
                  </a:lnTo>
                  <a:lnTo>
                    <a:pt x="478802" y="64846"/>
                  </a:lnTo>
                  <a:lnTo>
                    <a:pt x="428498" y="94195"/>
                  </a:lnTo>
                  <a:lnTo>
                    <a:pt x="426948" y="100025"/>
                  </a:lnTo>
                  <a:lnTo>
                    <a:pt x="432257" y="109118"/>
                  </a:lnTo>
                  <a:lnTo>
                    <a:pt x="438086" y="110655"/>
                  </a:lnTo>
                  <a:lnTo>
                    <a:pt x="516610" y="64858"/>
                  </a:lnTo>
                  <a:lnTo>
                    <a:pt x="532942" y="553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91" name="Google Shape;2091;p1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13328" y="3511600"/>
              <a:ext cx="3130511" cy="2173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2" name="Google Shape;2092;p130"/>
            <p:cNvSpPr/>
            <p:nvPr/>
          </p:nvSpPr>
          <p:spPr>
            <a:xfrm>
              <a:off x="2598801" y="3627373"/>
              <a:ext cx="111125" cy="675004"/>
            </a:xfrm>
            <a:custGeom>
              <a:rect b="b" l="l" r="r" t="t"/>
              <a:pathLst>
                <a:path extrusionOk="0" h="675004" w="111125">
                  <a:moveTo>
                    <a:pt x="55926" y="37804"/>
                  </a:moveTo>
                  <a:lnTo>
                    <a:pt x="46229" y="54034"/>
                  </a:lnTo>
                  <a:lnTo>
                    <a:pt x="39776" y="674801"/>
                  </a:lnTo>
                  <a:lnTo>
                    <a:pt x="58826" y="675005"/>
                  </a:lnTo>
                  <a:lnTo>
                    <a:pt x="65280" y="54227"/>
                  </a:lnTo>
                  <a:lnTo>
                    <a:pt x="55926" y="37804"/>
                  </a:lnTo>
                  <a:close/>
                </a:path>
                <a:path extrusionOk="0" h="675004" w="111125">
                  <a:moveTo>
                    <a:pt x="67017" y="18796"/>
                  </a:moveTo>
                  <a:lnTo>
                    <a:pt x="46596" y="18796"/>
                  </a:lnTo>
                  <a:lnTo>
                    <a:pt x="65646" y="18999"/>
                  </a:lnTo>
                  <a:lnTo>
                    <a:pt x="65280" y="54227"/>
                  </a:lnTo>
                  <a:lnTo>
                    <a:pt x="94107" y="104838"/>
                  </a:lnTo>
                  <a:lnTo>
                    <a:pt x="99923" y="106438"/>
                  </a:lnTo>
                  <a:lnTo>
                    <a:pt x="109067" y="101231"/>
                  </a:lnTo>
                  <a:lnTo>
                    <a:pt x="110655" y="95415"/>
                  </a:lnTo>
                  <a:lnTo>
                    <a:pt x="67017" y="18796"/>
                  </a:lnTo>
                  <a:close/>
                </a:path>
                <a:path extrusionOk="0" h="675004" w="111125">
                  <a:moveTo>
                    <a:pt x="56311" y="0"/>
                  </a:moveTo>
                  <a:lnTo>
                    <a:pt x="0" y="94272"/>
                  </a:lnTo>
                  <a:lnTo>
                    <a:pt x="1473" y="100114"/>
                  </a:lnTo>
                  <a:lnTo>
                    <a:pt x="10515" y="105511"/>
                  </a:lnTo>
                  <a:lnTo>
                    <a:pt x="16357" y="104038"/>
                  </a:lnTo>
                  <a:lnTo>
                    <a:pt x="46229" y="54034"/>
                  </a:lnTo>
                  <a:lnTo>
                    <a:pt x="46596" y="18796"/>
                  </a:lnTo>
                  <a:lnTo>
                    <a:pt x="67017" y="18796"/>
                  </a:lnTo>
                  <a:lnTo>
                    <a:pt x="56311" y="0"/>
                  </a:lnTo>
                  <a:close/>
                </a:path>
                <a:path extrusionOk="0" h="675004" w="111125">
                  <a:moveTo>
                    <a:pt x="65598" y="23609"/>
                  </a:moveTo>
                  <a:lnTo>
                    <a:pt x="47840" y="23609"/>
                  </a:lnTo>
                  <a:lnTo>
                    <a:pt x="64300" y="23787"/>
                  </a:lnTo>
                  <a:lnTo>
                    <a:pt x="55926" y="37804"/>
                  </a:lnTo>
                  <a:lnTo>
                    <a:pt x="65280" y="54227"/>
                  </a:lnTo>
                  <a:lnTo>
                    <a:pt x="65598" y="23609"/>
                  </a:lnTo>
                  <a:close/>
                </a:path>
                <a:path extrusionOk="0" h="675004" w="111125">
                  <a:moveTo>
                    <a:pt x="46596" y="18796"/>
                  </a:moveTo>
                  <a:lnTo>
                    <a:pt x="46229" y="54034"/>
                  </a:lnTo>
                  <a:lnTo>
                    <a:pt x="55926" y="37804"/>
                  </a:lnTo>
                  <a:lnTo>
                    <a:pt x="47840" y="23609"/>
                  </a:lnTo>
                  <a:lnTo>
                    <a:pt x="65598" y="23609"/>
                  </a:lnTo>
                  <a:lnTo>
                    <a:pt x="65646" y="18999"/>
                  </a:lnTo>
                  <a:lnTo>
                    <a:pt x="46596" y="18796"/>
                  </a:lnTo>
                  <a:close/>
                </a:path>
                <a:path extrusionOk="0" h="675004" w="111125">
                  <a:moveTo>
                    <a:pt x="47840" y="23609"/>
                  </a:moveTo>
                  <a:lnTo>
                    <a:pt x="55926" y="37804"/>
                  </a:lnTo>
                  <a:lnTo>
                    <a:pt x="64300" y="23787"/>
                  </a:lnTo>
                  <a:lnTo>
                    <a:pt x="47840" y="2360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93" name="Google Shape;2093;p1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9301" y="3511600"/>
              <a:ext cx="131622" cy="125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4" name="Google Shape;2094;p130"/>
            <p:cNvSpPr/>
            <p:nvPr/>
          </p:nvSpPr>
          <p:spPr>
            <a:xfrm>
              <a:off x="2694876" y="3533101"/>
              <a:ext cx="6108700" cy="758189"/>
            </a:xfrm>
            <a:custGeom>
              <a:rect b="b" l="l" r="r" t="t"/>
              <a:pathLst>
                <a:path extrusionOk="0" h="758189" w="6108700">
                  <a:moveTo>
                    <a:pt x="6108128" y="738733"/>
                  </a:moveTo>
                  <a:lnTo>
                    <a:pt x="6107938" y="738708"/>
                  </a:lnTo>
                  <a:lnTo>
                    <a:pt x="6107735" y="738670"/>
                  </a:lnTo>
                  <a:lnTo>
                    <a:pt x="6107519" y="738644"/>
                  </a:lnTo>
                  <a:lnTo>
                    <a:pt x="1884502" y="40589"/>
                  </a:lnTo>
                  <a:lnTo>
                    <a:pt x="1899551" y="34848"/>
                  </a:lnTo>
                  <a:lnTo>
                    <a:pt x="1938934" y="19837"/>
                  </a:lnTo>
                  <a:lnTo>
                    <a:pt x="1941398" y="14338"/>
                  </a:lnTo>
                  <a:lnTo>
                    <a:pt x="1937651" y="4508"/>
                  </a:lnTo>
                  <a:lnTo>
                    <a:pt x="1932139" y="2032"/>
                  </a:lnTo>
                  <a:lnTo>
                    <a:pt x="1829549" y="41160"/>
                  </a:lnTo>
                  <a:lnTo>
                    <a:pt x="1914093" y="111213"/>
                  </a:lnTo>
                  <a:lnTo>
                    <a:pt x="1920100" y="110655"/>
                  </a:lnTo>
                  <a:lnTo>
                    <a:pt x="1926818" y="102552"/>
                  </a:lnTo>
                  <a:lnTo>
                    <a:pt x="1926247" y="96545"/>
                  </a:lnTo>
                  <a:lnTo>
                    <a:pt x="1881390" y="59385"/>
                  </a:lnTo>
                  <a:lnTo>
                    <a:pt x="5164213" y="602030"/>
                  </a:lnTo>
                  <a:lnTo>
                    <a:pt x="1280096" y="39497"/>
                  </a:lnTo>
                  <a:lnTo>
                    <a:pt x="1292542" y="34467"/>
                  </a:lnTo>
                  <a:lnTo>
                    <a:pt x="1334135" y="17653"/>
                  </a:lnTo>
                  <a:lnTo>
                    <a:pt x="1336484" y="12103"/>
                  </a:lnTo>
                  <a:lnTo>
                    <a:pt x="1332547" y="2349"/>
                  </a:lnTo>
                  <a:lnTo>
                    <a:pt x="1326984" y="0"/>
                  </a:lnTo>
                  <a:lnTo>
                    <a:pt x="1225194" y="41160"/>
                  </a:lnTo>
                  <a:lnTo>
                    <a:pt x="1311135" y="109512"/>
                  </a:lnTo>
                  <a:lnTo>
                    <a:pt x="1317117" y="108826"/>
                  </a:lnTo>
                  <a:lnTo>
                    <a:pt x="1323670" y="100596"/>
                  </a:lnTo>
                  <a:lnTo>
                    <a:pt x="1322984" y="94602"/>
                  </a:lnTo>
                  <a:lnTo>
                    <a:pt x="1277404" y="58356"/>
                  </a:lnTo>
                  <a:lnTo>
                    <a:pt x="5276710" y="637578"/>
                  </a:lnTo>
                  <a:lnTo>
                    <a:pt x="4513529" y="544741"/>
                  </a:lnTo>
                  <a:lnTo>
                    <a:pt x="4513529" y="563930"/>
                  </a:lnTo>
                  <a:lnTo>
                    <a:pt x="692251" y="145059"/>
                  </a:lnTo>
                  <a:lnTo>
                    <a:pt x="697801" y="144297"/>
                  </a:lnTo>
                  <a:lnTo>
                    <a:pt x="704164" y="135915"/>
                  </a:lnTo>
                  <a:lnTo>
                    <a:pt x="703338" y="129946"/>
                  </a:lnTo>
                  <a:lnTo>
                    <a:pt x="656932" y="94729"/>
                  </a:lnTo>
                  <a:lnTo>
                    <a:pt x="4513529" y="563930"/>
                  </a:lnTo>
                  <a:lnTo>
                    <a:pt x="4513529" y="544741"/>
                  </a:lnTo>
                  <a:lnTo>
                    <a:pt x="659257" y="75819"/>
                  </a:lnTo>
                  <a:lnTo>
                    <a:pt x="669124" y="71564"/>
                  </a:lnTo>
                  <a:lnTo>
                    <a:pt x="712724" y="52768"/>
                  </a:lnTo>
                  <a:lnTo>
                    <a:pt x="714959" y="47167"/>
                  </a:lnTo>
                  <a:lnTo>
                    <a:pt x="710793" y="37503"/>
                  </a:lnTo>
                  <a:lnTo>
                    <a:pt x="705180" y="35267"/>
                  </a:lnTo>
                  <a:lnTo>
                    <a:pt x="604354" y="78740"/>
                  </a:lnTo>
                  <a:lnTo>
                    <a:pt x="691654" y="144995"/>
                  </a:lnTo>
                  <a:lnTo>
                    <a:pt x="54864" y="75184"/>
                  </a:lnTo>
                  <a:lnTo>
                    <a:pt x="63512" y="71323"/>
                  </a:lnTo>
                  <a:lnTo>
                    <a:pt x="108064" y="51485"/>
                  </a:lnTo>
                  <a:lnTo>
                    <a:pt x="110223" y="45847"/>
                  </a:lnTo>
                  <a:lnTo>
                    <a:pt x="105943" y="36233"/>
                  </a:lnTo>
                  <a:lnTo>
                    <a:pt x="100304" y="34074"/>
                  </a:lnTo>
                  <a:lnTo>
                    <a:pt x="0" y="78740"/>
                  </a:lnTo>
                  <a:lnTo>
                    <a:pt x="88252" y="144068"/>
                  </a:lnTo>
                  <a:lnTo>
                    <a:pt x="94221" y="143179"/>
                  </a:lnTo>
                  <a:lnTo>
                    <a:pt x="100482" y="134721"/>
                  </a:lnTo>
                  <a:lnTo>
                    <a:pt x="99580" y="128765"/>
                  </a:lnTo>
                  <a:lnTo>
                    <a:pt x="52755" y="94107"/>
                  </a:lnTo>
                  <a:lnTo>
                    <a:pt x="6104648" y="757504"/>
                  </a:lnTo>
                  <a:lnTo>
                    <a:pt x="6104928" y="757529"/>
                  </a:lnTo>
                  <a:lnTo>
                    <a:pt x="6105537" y="757593"/>
                  </a:lnTo>
                  <a:lnTo>
                    <a:pt x="6106566" y="748182"/>
                  </a:lnTo>
                  <a:lnTo>
                    <a:pt x="6106592" y="747991"/>
                  </a:lnTo>
                  <a:lnTo>
                    <a:pt x="6108128" y="73873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095" name="Google Shape;2095;p130"/>
            <p:cNvSpPr/>
            <p:nvPr/>
          </p:nvSpPr>
          <p:spPr>
            <a:xfrm>
              <a:off x="2601772" y="2759011"/>
              <a:ext cx="1922779" cy="762635"/>
            </a:xfrm>
            <a:custGeom>
              <a:rect b="b" l="l" r="r" t="t"/>
              <a:pathLst>
                <a:path extrusionOk="0" h="762635" w="1922779">
                  <a:moveTo>
                    <a:pt x="110655" y="104267"/>
                  </a:moveTo>
                  <a:lnTo>
                    <a:pt x="66548" y="28130"/>
                  </a:lnTo>
                  <a:lnTo>
                    <a:pt x="55613" y="9245"/>
                  </a:lnTo>
                  <a:lnTo>
                    <a:pt x="2654" y="99390"/>
                  </a:lnTo>
                  <a:lnTo>
                    <a:pt x="0" y="103936"/>
                  </a:lnTo>
                  <a:lnTo>
                    <a:pt x="1511" y="109766"/>
                  </a:lnTo>
                  <a:lnTo>
                    <a:pt x="10579" y="115100"/>
                  </a:lnTo>
                  <a:lnTo>
                    <a:pt x="16421" y="113576"/>
                  </a:lnTo>
                  <a:lnTo>
                    <a:pt x="45885" y="63423"/>
                  </a:lnTo>
                  <a:lnTo>
                    <a:pt x="46024" y="28130"/>
                  </a:lnTo>
                  <a:lnTo>
                    <a:pt x="45910" y="63373"/>
                  </a:lnTo>
                  <a:lnTo>
                    <a:pt x="43815" y="762088"/>
                  </a:lnTo>
                  <a:lnTo>
                    <a:pt x="62865" y="762139"/>
                  </a:lnTo>
                  <a:lnTo>
                    <a:pt x="64858" y="99390"/>
                  </a:lnTo>
                  <a:lnTo>
                    <a:pt x="64922" y="63385"/>
                  </a:lnTo>
                  <a:lnTo>
                    <a:pt x="94170" y="113817"/>
                  </a:lnTo>
                  <a:lnTo>
                    <a:pt x="99999" y="115366"/>
                  </a:lnTo>
                  <a:lnTo>
                    <a:pt x="109093" y="110096"/>
                  </a:lnTo>
                  <a:lnTo>
                    <a:pt x="110655" y="104267"/>
                  </a:lnTo>
                  <a:close/>
                </a:path>
                <a:path extrusionOk="0" h="762635" w="1922779">
                  <a:moveTo>
                    <a:pt x="714514" y="94970"/>
                  </a:moveTo>
                  <a:lnTo>
                    <a:pt x="670356" y="18884"/>
                  </a:lnTo>
                  <a:lnTo>
                    <a:pt x="659409" y="0"/>
                  </a:lnTo>
                  <a:lnTo>
                    <a:pt x="603872" y="94729"/>
                  </a:lnTo>
                  <a:lnTo>
                    <a:pt x="605383" y="100558"/>
                  </a:lnTo>
                  <a:lnTo>
                    <a:pt x="614464" y="105879"/>
                  </a:lnTo>
                  <a:lnTo>
                    <a:pt x="620293" y="104355"/>
                  </a:lnTo>
                  <a:lnTo>
                    <a:pt x="649732" y="54152"/>
                  </a:lnTo>
                  <a:lnTo>
                    <a:pt x="649833" y="18884"/>
                  </a:lnTo>
                  <a:lnTo>
                    <a:pt x="649744" y="54114"/>
                  </a:lnTo>
                  <a:lnTo>
                    <a:pt x="648169" y="762088"/>
                  </a:lnTo>
                  <a:lnTo>
                    <a:pt x="667219" y="762127"/>
                  </a:lnTo>
                  <a:lnTo>
                    <a:pt x="668680" y="106083"/>
                  </a:lnTo>
                  <a:lnTo>
                    <a:pt x="668769" y="54140"/>
                  </a:lnTo>
                  <a:lnTo>
                    <a:pt x="698042" y="104533"/>
                  </a:lnTo>
                  <a:lnTo>
                    <a:pt x="703872" y="106083"/>
                  </a:lnTo>
                  <a:lnTo>
                    <a:pt x="712978" y="100799"/>
                  </a:lnTo>
                  <a:lnTo>
                    <a:pt x="714514" y="94970"/>
                  </a:lnTo>
                  <a:close/>
                </a:path>
                <a:path extrusionOk="0" h="762635" w="1922779">
                  <a:moveTo>
                    <a:pt x="1318387" y="94932"/>
                  </a:moveTo>
                  <a:lnTo>
                    <a:pt x="1274178" y="18884"/>
                  </a:lnTo>
                  <a:lnTo>
                    <a:pt x="1263205" y="0"/>
                  </a:lnTo>
                  <a:lnTo>
                    <a:pt x="1207731" y="94767"/>
                  </a:lnTo>
                  <a:lnTo>
                    <a:pt x="1209255" y="100596"/>
                  </a:lnTo>
                  <a:lnTo>
                    <a:pt x="1218336" y="105918"/>
                  </a:lnTo>
                  <a:lnTo>
                    <a:pt x="1224165" y="104394"/>
                  </a:lnTo>
                  <a:lnTo>
                    <a:pt x="1253566" y="54152"/>
                  </a:lnTo>
                  <a:lnTo>
                    <a:pt x="1253642" y="18884"/>
                  </a:lnTo>
                  <a:lnTo>
                    <a:pt x="1253578" y="54127"/>
                  </a:lnTo>
                  <a:lnTo>
                    <a:pt x="1252524" y="762101"/>
                  </a:lnTo>
                  <a:lnTo>
                    <a:pt x="1271574" y="762127"/>
                  </a:lnTo>
                  <a:lnTo>
                    <a:pt x="1272552" y="106057"/>
                  </a:lnTo>
                  <a:lnTo>
                    <a:pt x="1272603" y="54140"/>
                  </a:lnTo>
                  <a:lnTo>
                    <a:pt x="1301915" y="104508"/>
                  </a:lnTo>
                  <a:lnTo>
                    <a:pt x="1307744" y="106057"/>
                  </a:lnTo>
                  <a:lnTo>
                    <a:pt x="1316837" y="100761"/>
                  </a:lnTo>
                  <a:lnTo>
                    <a:pt x="1318387" y="94932"/>
                  </a:lnTo>
                  <a:close/>
                </a:path>
                <a:path extrusionOk="0" h="762635" w="1922779">
                  <a:moveTo>
                    <a:pt x="1922246" y="94894"/>
                  </a:moveTo>
                  <a:lnTo>
                    <a:pt x="1877987" y="18897"/>
                  </a:lnTo>
                  <a:lnTo>
                    <a:pt x="1866988" y="0"/>
                  </a:lnTo>
                  <a:lnTo>
                    <a:pt x="1811591" y="94805"/>
                  </a:lnTo>
                  <a:lnTo>
                    <a:pt x="1813128" y="100647"/>
                  </a:lnTo>
                  <a:lnTo>
                    <a:pt x="1822208" y="105943"/>
                  </a:lnTo>
                  <a:lnTo>
                    <a:pt x="1828038" y="104419"/>
                  </a:lnTo>
                  <a:lnTo>
                    <a:pt x="1857400" y="54165"/>
                  </a:lnTo>
                  <a:lnTo>
                    <a:pt x="1856879" y="762101"/>
                  </a:lnTo>
                  <a:lnTo>
                    <a:pt x="1875929" y="762114"/>
                  </a:lnTo>
                  <a:lnTo>
                    <a:pt x="1876450" y="54152"/>
                  </a:lnTo>
                  <a:lnTo>
                    <a:pt x="1905787" y="104482"/>
                  </a:lnTo>
                  <a:lnTo>
                    <a:pt x="1911616" y="106019"/>
                  </a:lnTo>
                  <a:lnTo>
                    <a:pt x="1920709" y="100723"/>
                  </a:lnTo>
                  <a:lnTo>
                    <a:pt x="1922246" y="9489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2096" name="Google Shape;2096;p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21925" y="1170444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21925" y="1339291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1925" y="1508150"/>
              <a:ext cx="125349" cy="13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9" name="Google Shape;2099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21925" y="1677009"/>
              <a:ext cx="125349" cy="13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0" name="Google Shape;2100;p130"/>
            <p:cNvSpPr/>
            <p:nvPr/>
          </p:nvSpPr>
          <p:spPr>
            <a:xfrm>
              <a:off x="3547745" y="1105103"/>
              <a:ext cx="266064" cy="779780"/>
            </a:xfrm>
            <a:custGeom>
              <a:rect b="b" l="l" r="r" t="t"/>
              <a:pathLst>
                <a:path extrusionOk="0" h="779780" w="266064">
                  <a:moveTo>
                    <a:pt x="221437" y="0"/>
                  </a:moveTo>
                  <a:lnTo>
                    <a:pt x="238683" y="3481"/>
                  </a:lnTo>
                  <a:lnTo>
                    <a:pt x="252763" y="12976"/>
                  </a:lnTo>
                  <a:lnTo>
                    <a:pt x="262254" y="27056"/>
                  </a:lnTo>
                  <a:lnTo>
                    <a:pt x="265734" y="44297"/>
                  </a:lnTo>
                  <a:lnTo>
                    <a:pt x="265734" y="735228"/>
                  </a:lnTo>
                  <a:lnTo>
                    <a:pt x="262254" y="752467"/>
                  </a:lnTo>
                  <a:lnTo>
                    <a:pt x="252763" y="766543"/>
                  </a:lnTo>
                  <a:lnTo>
                    <a:pt x="238683" y="776033"/>
                  </a:lnTo>
                  <a:lnTo>
                    <a:pt x="221437" y="779513"/>
                  </a:lnTo>
                  <a:lnTo>
                    <a:pt x="44297" y="779513"/>
                  </a:lnTo>
                  <a:lnTo>
                    <a:pt x="27056" y="776033"/>
                  </a:lnTo>
                  <a:lnTo>
                    <a:pt x="12976" y="766543"/>
                  </a:lnTo>
                  <a:lnTo>
                    <a:pt x="3481" y="752467"/>
                  </a:lnTo>
                  <a:lnTo>
                    <a:pt x="0" y="735228"/>
                  </a:lnTo>
                  <a:lnTo>
                    <a:pt x="0" y="44297"/>
                  </a:lnTo>
                  <a:lnTo>
                    <a:pt x="3481" y="27056"/>
                  </a:lnTo>
                  <a:lnTo>
                    <a:pt x="12976" y="12976"/>
                  </a:lnTo>
                  <a:lnTo>
                    <a:pt x="27056" y="3481"/>
                  </a:lnTo>
                  <a:lnTo>
                    <a:pt x="44297" y="0"/>
                  </a:lnTo>
                  <a:lnTo>
                    <a:pt x="221437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01" name="Google Shape;2101;p130"/>
          <p:cNvSpPr txBox="1"/>
          <p:nvPr/>
        </p:nvSpPr>
        <p:spPr>
          <a:xfrm rot="-5400000">
            <a:off x="1072029" y="3288322"/>
            <a:ext cx="59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27000" lvl="0" marL="139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</a:t>
            </a:r>
            <a:r>
              <a:rPr lang="en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130"/>
          <p:cNvSpPr/>
          <p:nvPr/>
        </p:nvSpPr>
        <p:spPr>
          <a:xfrm>
            <a:off x="1878044" y="4570835"/>
            <a:ext cx="1825943" cy="203359"/>
          </a:xfrm>
          <a:custGeom>
            <a:rect b="b" l="l" r="r" t="t"/>
            <a:pathLst>
              <a:path extrusionOk="0" h="271145" w="2434590">
                <a:moveTo>
                  <a:pt x="2434551" y="0"/>
                </a:moveTo>
                <a:lnTo>
                  <a:pt x="2426217" y="52750"/>
                </a:lnTo>
                <a:lnTo>
                  <a:pt x="2403487" y="95826"/>
                </a:lnTo>
                <a:lnTo>
                  <a:pt x="2369775" y="124868"/>
                </a:lnTo>
                <a:lnTo>
                  <a:pt x="2328494" y="135517"/>
                </a:lnTo>
                <a:lnTo>
                  <a:pt x="1323327" y="135517"/>
                </a:lnTo>
                <a:lnTo>
                  <a:pt x="1282045" y="146167"/>
                </a:lnTo>
                <a:lnTo>
                  <a:pt x="1248333" y="175209"/>
                </a:lnTo>
                <a:lnTo>
                  <a:pt x="1225604" y="218285"/>
                </a:lnTo>
                <a:lnTo>
                  <a:pt x="1217269" y="271035"/>
                </a:lnTo>
                <a:lnTo>
                  <a:pt x="1208936" y="218285"/>
                </a:lnTo>
                <a:lnTo>
                  <a:pt x="1186211" y="175209"/>
                </a:lnTo>
                <a:lnTo>
                  <a:pt x="1152504" y="146167"/>
                </a:lnTo>
                <a:lnTo>
                  <a:pt x="1111224" y="135517"/>
                </a:lnTo>
                <a:lnTo>
                  <a:pt x="106057" y="135517"/>
                </a:lnTo>
                <a:lnTo>
                  <a:pt x="64775" y="124868"/>
                </a:lnTo>
                <a:lnTo>
                  <a:pt x="31064" y="95826"/>
                </a:lnTo>
                <a:lnTo>
                  <a:pt x="8334" y="52750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3" name="Google Shape;2103;p130"/>
          <p:cNvSpPr/>
          <p:nvPr/>
        </p:nvSpPr>
        <p:spPr>
          <a:xfrm>
            <a:off x="1604200" y="3226708"/>
            <a:ext cx="141446" cy="584834"/>
          </a:xfrm>
          <a:custGeom>
            <a:rect b="b" l="l" r="r" t="t"/>
            <a:pathLst>
              <a:path extrusionOk="0" h="779779" w="188594">
                <a:moveTo>
                  <a:pt x="188429" y="779513"/>
                </a:moveTo>
                <a:lnTo>
                  <a:pt x="151756" y="773717"/>
                </a:lnTo>
                <a:lnTo>
                  <a:pt x="121807" y="757913"/>
                </a:lnTo>
                <a:lnTo>
                  <a:pt x="101613" y="734475"/>
                </a:lnTo>
                <a:lnTo>
                  <a:pt x="94208" y="705777"/>
                </a:lnTo>
                <a:lnTo>
                  <a:pt x="94208" y="463486"/>
                </a:lnTo>
                <a:lnTo>
                  <a:pt x="86805" y="434788"/>
                </a:lnTo>
                <a:lnTo>
                  <a:pt x="66616" y="411349"/>
                </a:lnTo>
                <a:lnTo>
                  <a:pt x="36671" y="395545"/>
                </a:lnTo>
                <a:lnTo>
                  <a:pt x="0" y="389750"/>
                </a:lnTo>
                <a:lnTo>
                  <a:pt x="36671" y="383956"/>
                </a:lnTo>
                <a:lnTo>
                  <a:pt x="66616" y="368157"/>
                </a:lnTo>
                <a:lnTo>
                  <a:pt x="86805" y="344723"/>
                </a:lnTo>
                <a:lnTo>
                  <a:pt x="94208" y="316026"/>
                </a:lnTo>
                <a:lnTo>
                  <a:pt x="94208" y="73736"/>
                </a:lnTo>
                <a:lnTo>
                  <a:pt x="101613" y="45032"/>
                </a:lnTo>
                <a:lnTo>
                  <a:pt x="121807" y="21594"/>
                </a:lnTo>
                <a:lnTo>
                  <a:pt x="151756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4" name="Google Shape;2104;p130"/>
          <p:cNvSpPr txBox="1"/>
          <p:nvPr/>
        </p:nvSpPr>
        <p:spPr>
          <a:xfrm>
            <a:off x="4040619" y="4284344"/>
            <a:ext cx="5433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&lt;START&gt;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130"/>
          <p:cNvSpPr txBox="1"/>
          <p:nvPr/>
        </p:nvSpPr>
        <p:spPr>
          <a:xfrm>
            <a:off x="1930793" y="4291202"/>
            <a:ext cx="88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il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130"/>
          <p:cNvSpPr txBox="1"/>
          <p:nvPr/>
        </p:nvSpPr>
        <p:spPr>
          <a:xfrm>
            <a:off x="2379650" y="4291200"/>
            <a:ext cx="1410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m’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entarté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130"/>
          <p:cNvSpPr txBox="1"/>
          <p:nvPr/>
        </p:nvSpPr>
        <p:spPr>
          <a:xfrm rot="5400000">
            <a:off x="7424698" y="3436550"/>
            <a:ext cx="962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30"/>
          <p:cNvSpPr/>
          <p:nvPr/>
        </p:nvSpPr>
        <p:spPr>
          <a:xfrm>
            <a:off x="7601121" y="3243814"/>
            <a:ext cx="141446" cy="584834"/>
          </a:xfrm>
          <a:custGeom>
            <a:rect b="b" l="l" r="r" t="t"/>
            <a:pathLst>
              <a:path extrusionOk="0" h="779779" w="188595">
                <a:moveTo>
                  <a:pt x="0" y="0"/>
                </a:moveTo>
                <a:lnTo>
                  <a:pt x="36671" y="5793"/>
                </a:lnTo>
                <a:lnTo>
                  <a:pt x="66616" y="21594"/>
                </a:lnTo>
                <a:lnTo>
                  <a:pt x="86805" y="45032"/>
                </a:lnTo>
                <a:lnTo>
                  <a:pt x="94208" y="73736"/>
                </a:lnTo>
                <a:lnTo>
                  <a:pt x="94208" y="316026"/>
                </a:lnTo>
                <a:lnTo>
                  <a:pt x="101611" y="344725"/>
                </a:lnTo>
                <a:lnTo>
                  <a:pt x="121802" y="368163"/>
                </a:lnTo>
                <a:lnTo>
                  <a:pt x="151751" y="383967"/>
                </a:lnTo>
                <a:lnTo>
                  <a:pt x="188429" y="389763"/>
                </a:lnTo>
                <a:lnTo>
                  <a:pt x="151751" y="395556"/>
                </a:lnTo>
                <a:lnTo>
                  <a:pt x="121802" y="411356"/>
                </a:lnTo>
                <a:lnTo>
                  <a:pt x="101611" y="434790"/>
                </a:lnTo>
                <a:lnTo>
                  <a:pt x="94208" y="463486"/>
                </a:lnTo>
                <a:lnTo>
                  <a:pt x="94208" y="705777"/>
                </a:lnTo>
                <a:lnTo>
                  <a:pt x="86805" y="734480"/>
                </a:lnTo>
                <a:lnTo>
                  <a:pt x="66616" y="757918"/>
                </a:lnTo>
                <a:lnTo>
                  <a:pt x="36671" y="773719"/>
                </a:lnTo>
                <a:lnTo>
                  <a:pt x="0" y="779513"/>
                </a:lnTo>
              </a:path>
            </a:pathLst>
          </a:cu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9" name="Google Shape;2109;p130"/>
          <p:cNvSpPr txBox="1"/>
          <p:nvPr/>
        </p:nvSpPr>
        <p:spPr>
          <a:xfrm rot="-5400000">
            <a:off x="1029879" y="2489246"/>
            <a:ext cx="67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-101600" lvl="0" marL="1143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scores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130"/>
          <p:cNvSpPr/>
          <p:nvPr/>
        </p:nvSpPr>
        <p:spPr>
          <a:xfrm>
            <a:off x="1601381" y="2456525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8" y="619402"/>
                </a:lnTo>
                <a:lnTo>
                  <a:pt x="121813" y="603602"/>
                </a:lnTo>
                <a:lnTo>
                  <a:pt x="101624" y="580168"/>
                </a:lnTo>
                <a:lnTo>
                  <a:pt x="94221" y="551472"/>
                </a:lnTo>
                <a:lnTo>
                  <a:pt x="94221" y="386334"/>
                </a:lnTo>
                <a:lnTo>
                  <a:pt x="86816" y="357630"/>
                </a:lnTo>
                <a:lnTo>
                  <a:pt x="66622" y="334192"/>
                </a:lnTo>
                <a:lnTo>
                  <a:pt x="36673" y="318391"/>
                </a:lnTo>
                <a:lnTo>
                  <a:pt x="0" y="312597"/>
                </a:lnTo>
                <a:lnTo>
                  <a:pt x="36673" y="306804"/>
                </a:lnTo>
                <a:lnTo>
                  <a:pt x="66622" y="291004"/>
                </a:lnTo>
                <a:lnTo>
                  <a:pt x="86816" y="267570"/>
                </a:lnTo>
                <a:lnTo>
                  <a:pt x="94221" y="238874"/>
                </a:lnTo>
                <a:lnTo>
                  <a:pt x="94221" y="73736"/>
                </a:lnTo>
                <a:lnTo>
                  <a:pt x="101624" y="45037"/>
                </a:lnTo>
                <a:lnTo>
                  <a:pt x="121813" y="21599"/>
                </a:lnTo>
                <a:lnTo>
                  <a:pt x="151758" y="5795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1" name="Google Shape;2111;p130"/>
          <p:cNvSpPr txBox="1"/>
          <p:nvPr/>
        </p:nvSpPr>
        <p:spPr>
          <a:xfrm rot="-5400000">
            <a:off x="953829" y="1620089"/>
            <a:ext cx="82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75">
            <a:spAutoFit/>
          </a:bodyPr>
          <a:lstStyle/>
          <a:p>
            <a:pPr indent="7620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 distribution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30"/>
          <p:cNvSpPr/>
          <p:nvPr/>
        </p:nvSpPr>
        <p:spPr>
          <a:xfrm>
            <a:off x="1610782" y="1607334"/>
            <a:ext cx="141446" cy="469106"/>
          </a:xfrm>
          <a:custGeom>
            <a:rect b="b" l="l" r="r" t="t"/>
            <a:pathLst>
              <a:path extrusionOk="0" h="625475" w="188594">
                <a:moveTo>
                  <a:pt x="188429" y="625195"/>
                </a:moveTo>
                <a:lnTo>
                  <a:pt x="151751" y="619401"/>
                </a:lnTo>
                <a:lnTo>
                  <a:pt x="121802" y="603600"/>
                </a:lnTo>
                <a:lnTo>
                  <a:pt x="101611" y="580163"/>
                </a:lnTo>
                <a:lnTo>
                  <a:pt x="94208" y="551459"/>
                </a:lnTo>
                <a:lnTo>
                  <a:pt x="94208" y="386334"/>
                </a:lnTo>
                <a:lnTo>
                  <a:pt x="86805" y="357630"/>
                </a:lnTo>
                <a:lnTo>
                  <a:pt x="66616" y="334192"/>
                </a:lnTo>
                <a:lnTo>
                  <a:pt x="36671" y="318391"/>
                </a:lnTo>
                <a:lnTo>
                  <a:pt x="0" y="312597"/>
                </a:lnTo>
                <a:lnTo>
                  <a:pt x="36671" y="306804"/>
                </a:lnTo>
                <a:lnTo>
                  <a:pt x="66616" y="291003"/>
                </a:lnTo>
                <a:lnTo>
                  <a:pt x="86805" y="267565"/>
                </a:lnTo>
                <a:lnTo>
                  <a:pt x="94208" y="238861"/>
                </a:lnTo>
                <a:lnTo>
                  <a:pt x="94208" y="73736"/>
                </a:lnTo>
                <a:lnTo>
                  <a:pt x="101611" y="45032"/>
                </a:lnTo>
                <a:lnTo>
                  <a:pt x="121802" y="21594"/>
                </a:lnTo>
                <a:lnTo>
                  <a:pt x="151751" y="5793"/>
                </a:lnTo>
                <a:lnTo>
                  <a:pt x="188429" y="0"/>
                </a:lnTo>
              </a:path>
            </a:pathLst>
          </a:custGeom>
          <a:noFill/>
          <a:ln cap="flat" cmpd="sng" w="19050">
            <a:solidFill>
              <a:srgbClr val="3A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3" name="Google Shape;2113;p130"/>
          <p:cNvSpPr txBox="1"/>
          <p:nvPr/>
        </p:nvSpPr>
        <p:spPr>
          <a:xfrm>
            <a:off x="2927747" y="882015"/>
            <a:ext cx="675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88900" lvl="0" marL="10160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Attention </a:t>
            </a:r>
            <a:r>
              <a:rPr lang="en" sz="1300">
                <a:solidFill>
                  <a:srgbClr val="3A8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4" name="Google Shape;2114;p130"/>
          <p:cNvGrpSpPr/>
          <p:nvPr/>
        </p:nvGrpSpPr>
        <p:grpSpPr>
          <a:xfrm>
            <a:off x="1879377" y="1334033"/>
            <a:ext cx="4828509" cy="2927931"/>
            <a:chOff x="2505836" y="1778711"/>
            <a:chExt cx="6438013" cy="3903908"/>
          </a:xfrm>
        </p:grpSpPr>
        <p:pic>
          <p:nvPicPr>
            <p:cNvPr id="2115" name="Google Shape;2115;p1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20841" y="4271708"/>
              <a:ext cx="2723007" cy="1410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6" name="Google Shape;2116;p130"/>
            <p:cNvSpPr/>
            <p:nvPr/>
          </p:nvSpPr>
          <p:spPr>
            <a:xfrm>
              <a:off x="8744382" y="2234907"/>
              <a:ext cx="111125" cy="2046604"/>
            </a:xfrm>
            <a:custGeom>
              <a:rect b="b" l="l" r="r" t="t"/>
              <a:pathLst>
                <a:path extrusionOk="0" h="2046604" w="111125">
                  <a:moveTo>
                    <a:pt x="55271" y="37811"/>
                  </a:moveTo>
                  <a:lnTo>
                    <a:pt x="45780" y="54115"/>
                  </a:lnTo>
                  <a:lnTo>
                    <a:pt x="45798" y="106019"/>
                  </a:lnTo>
                  <a:lnTo>
                    <a:pt x="47548" y="2046325"/>
                  </a:lnTo>
                  <a:lnTo>
                    <a:pt x="66598" y="2046312"/>
                  </a:lnTo>
                  <a:lnTo>
                    <a:pt x="64801" y="54115"/>
                  </a:lnTo>
                  <a:lnTo>
                    <a:pt x="55271" y="37811"/>
                  </a:lnTo>
                  <a:close/>
                </a:path>
                <a:path extrusionOk="0" h="2046604" w="111125">
                  <a:moveTo>
                    <a:pt x="55232" y="0"/>
                  </a:moveTo>
                  <a:lnTo>
                    <a:pt x="0" y="94907"/>
                  </a:lnTo>
                  <a:lnTo>
                    <a:pt x="1536" y="100736"/>
                  </a:lnTo>
                  <a:lnTo>
                    <a:pt x="10629" y="106019"/>
                  </a:lnTo>
                  <a:lnTo>
                    <a:pt x="16459" y="104482"/>
                  </a:lnTo>
                  <a:lnTo>
                    <a:pt x="45751" y="54164"/>
                  </a:lnTo>
                  <a:lnTo>
                    <a:pt x="45720" y="18923"/>
                  </a:lnTo>
                  <a:lnTo>
                    <a:pt x="66287" y="18910"/>
                  </a:lnTo>
                  <a:lnTo>
                    <a:pt x="55232" y="0"/>
                  </a:lnTo>
                  <a:close/>
                </a:path>
                <a:path extrusionOk="0" h="2046604" w="111125">
                  <a:moveTo>
                    <a:pt x="66287" y="18910"/>
                  </a:moveTo>
                  <a:lnTo>
                    <a:pt x="64770" y="18910"/>
                  </a:lnTo>
                  <a:lnTo>
                    <a:pt x="64830" y="54164"/>
                  </a:lnTo>
                  <a:lnTo>
                    <a:pt x="94208" y="104419"/>
                  </a:lnTo>
                  <a:lnTo>
                    <a:pt x="100037" y="105943"/>
                  </a:lnTo>
                  <a:lnTo>
                    <a:pt x="109118" y="100634"/>
                  </a:lnTo>
                  <a:lnTo>
                    <a:pt x="110642" y="94805"/>
                  </a:lnTo>
                  <a:lnTo>
                    <a:pt x="66287" y="18910"/>
                  </a:lnTo>
                  <a:close/>
                </a:path>
                <a:path extrusionOk="0" h="2046604" w="111125">
                  <a:moveTo>
                    <a:pt x="64770" y="18910"/>
                  </a:moveTo>
                  <a:lnTo>
                    <a:pt x="45720" y="18923"/>
                  </a:lnTo>
                  <a:lnTo>
                    <a:pt x="45751" y="54164"/>
                  </a:lnTo>
                  <a:lnTo>
                    <a:pt x="55271" y="37811"/>
                  </a:lnTo>
                  <a:lnTo>
                    <a:pt x="47028" y="23710"/>
                  </a:lnTo>
                  <a:lnTo>
                    <a:pt x="64774" y="23698"/>
                  </a:lnTo>
                  <a:lnTo>
                    <a:pt x="64770" y="18910"/>
                  </a:lnTo>
                  <a:close/>
                </a:path>
                <a:path extrusionOk="0" h="2046604" w="111125">
                  <a:moveTo>
                    <a:pt x="64774" y="23698"/>
                  </a:moveTo>
                  <a:lnTo>
                    <a:pt x="63479" y="23710"/>
                  </a:lnTo>
                  <a:lnTo>
                    <a:pt x="55271" y="37811"/>
                  </a:lnTo>
                  <a:lnTo>
                    <a:pt x="64801" y="54115"/>
                  </a:lnTo>
                  <a:lnTo>
                    <a:pt x="64774" y="23698"/>
                  </a:lnTo>
                  <a:close/>
                </a:path>
                <a:path extrusionOk="0" h="2046604" w="111125">
                  <a:moveTo>
                    <a:pt x="63487" y="23698"/>
                  </a:moveTo>
                  <a:lnTo>
                    <a:pt x="47028" y="23710"/>
                  </a:lnTo>
                  <a:lnTo>
                    <a:pt x="55271" y="37811"/>
                  </a:lnTo>
                  <a:lnTo>
                    <a:pt x="63487" y="2369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7" name="Google Shape;2117;p130"/>
            <p:cNvSpPr/>
            <p:nvPr/>
          </p:nvSpPr>
          <p:spPr>
            <a:xfrm>
              <a:off x="2505836" y="2758922"/>
              <a:ext cx="2308860" cy="5080"/>
            </a:xfrm>
            <a:custGeom>
              <a:rect b="b" l="l" r="r" t="t"/>
              <a:pathLst>
                <a:path extrusionOk="0" h="5080" w="2308860">
                  <a:moveTo>
                    <a:pt x="0" y="0"/>
                  </a:moveTo>
                  <a:lnTo>
                    <a:pt x="2308479" y="0"/>
                  </a:lnTo>
                </a:path>
                <a:path extrusionOk="0" h="5080" w="2308860">
                  <a:moveTo>
                    <a:pt x="0" y="4762"/>
                  </a:moveTo>
                  <a:lnTo>
                    <a:pt x="2308479" y="4762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8" name="Google Shape;2118;p130"/>
            <p:cNvSpPr/>
            <p:nvPr/>
          </p:nvSpPr>
          <p:spPr>
            <a:xfrm>
              <a:off x="2505836" y="2773070"/>
              <a:ext cx="2308860" cy="0"/>
            </a:xfrm>
            <a:custGeom>
              <a:rect b="b" l="l" r="r" t="t"/>
              <a:pathLst>
                <a:path extrusionOk="0" h="120000" w="2308860">
                  <a:moveTo>
                    <a:pt x="0" y="0"/>
                  </a:moveTo>
                  <a:lnTo>
                    <a:pt x="2308479" y="0"/>
                  </a:lnTo>
                </a:path>
              </a:pathLst>
            </a:custGeom>
            <a:noFill/>
            <a:ln cap="flat" cmpd="sng" w="9525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19" name="Google Shape;2119;p130"/>
            <p:cNvSpPr/>
            <p:nvPr/>
          </p:nvSpPr>
          <p:spPr>
            <a:xfrm>
              <a:off x="2589301" y="2713340"/>
              <a:ext cx="136525" cy="55244"/>
            </a:xfrm>
            <a:custGeom>
              <a:rect b="b" l="l" r="r" t="t"/>
              <a:pathLst>
                <a:path extrusionOk="0" h="55244" w="136525">
                  <a:moveTo>
                    <a:pt x="136163" y="0"/>
                  </a:moveTo>
                  <a:lnTo>
                    <a:pt x="0" y="0"/>
                  </a:lnTo>
                  <a:lnTo>
                    <a:pt x="0" y="54967"/>
                  </a:lnTo>
                  <a:lnTo>
                    <a:pt x="136163" y="54967"/>
                  </a:lnTo>
                  <a:lnTo>
                    <a:pt x="136163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0" name="Google Shape;2120;p130"/>
            <p:cNvSpPr/>
            <p:nvPr/>
          </p:nvSpPr>
          <p:spPr>
            <a:xfrm>
              <a:off x="2589301" y="2713340"/>
              <a:ext cx="136525" cy="55244"/>
            </a:xfrm>
            <a:custGeom>
              <a:rect b="b" l="l" r="r" t="t"/>
              <a:pathLst>
                <a:path extrusionOk="0" h="55244" w="136525">
                  <a:moveTo>
                    <a:pt x="0" y="54967"/>
                  </a:moveTo>
                  <a:lnTo>
                    <a:pt x="136163" y="54967"/>
                  </a:lnTo>
                  <a:lnTo>
                    <a:pt x="136163" y="0"/>
                  </a:lnTo>
                  <a:lnTo>
                    <a:pt x="0" y="0"/>
                  </a:lnTo>
                  <a:lnTo>
                    <a:pt x="0" y="54967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1" name="Google Shape;2121;p130"/>
            <p:cNvSpPr/>
            <p:nvPr/>
          </p:nvSpPr>
          <p:spPr>
            <a:xfrm>
              <a:off x="3193097" y="2713342"/>
              <a:ext cx="142239" cy="45719"/>
            </a:xfrm>
            <a:custGeom>
              <a:rect b="b" l="l" r="r" t="t"/>
              <a:pathLst>
                <a:path extrusionOk="0" h="45719" w="142239">
                  <a:moveTo>
                    <a:pt x="141961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41961" y="45720"/>
                  </a:lnTo>
                  <a:lnTo>
                    <a:pt x="141961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2" name="Google Shape;2122;p130"/>
            <p:cNvSpPr/>
            <p:nvPr/>
          </p:nvSpPr>
          <p:spPr>
            <a:xfrm>
              <a:off x="3193097" y="2713342"/>
              <a:ext cx="142239" cy="45719"/>
            </a:xfrm>
            <a:custGeom>
              <a:rect b="b" l="l" r="r" t="t"/>
              <a:pathLst>
                <a:path extrusionOk="0" h="45719" w="142239">
                  <a:moveTo>
                    <a:pt x="0" y="45720"/>
                  </a:moveTo>
                  <a:lnTo>
                    <a:pt x="141961" y="45720"/>
                  </a:lnTo>
                  <a:lnTo>
                    <a:pt x="141961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3" name="Google Shape;2123;p130"/>
            <p:cNvSpPr/>
            <p:nvPr/>
          </p:nvSpPr>
          <p:spPr>
            <a:xfrm>
              <a:off x="3796893" y="2712022"/>
              <a:ext cx="123825" cy="47625"/>
            </a:xfrm>
            <a:custGeom>
              <a:rect b="b" l="l" r="r" t="t"/>
              <a:pathLst>
                <a:path extrusionOk="0" h="47625" w="123825">
                  <a:moveTo>
                    <a:pt x="123219" y="0"/>
                  </a:moveTo>
                  <a:lnTo>
                    <a:pt x="0" y="0"/>
                  </a:lnTo>
                  <a:lnTo>
                    <a:pt x="0" y="47039"/>
                  </a:lnTo>
                  <a:lnTo>
                    <a:pt x="123219" y="47039"/>
                  </a:lnTo>
                  <a:lnTo>
                    <a:pt x="123219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4" name="Google Shape;2124;p130"/>
            <p:cNvSpPr/>
            <p:nvPr/>
          </p:nvSpPr>
          <p:spPr>
            <a:xfrm>
              <a:off x="3796893" y="2712022"/>
              <a:ext cx="123825" cy="47625"/>
            </a:xfrm>
            <a:custGeom>
              <a:rect b="b" l="l" r="r" t="t"/>
              <a:pathLst>
                <a:path extrusionOk="0" h="47625" w="123825">
                  <a:moveTo>
                    <a:pt x="0" y="47039"/>
                  </a:moveTo>
                  <a:lnTo>
                    <a:pt x="123219" y="47039"/>
                  </a:lnTo>
                  <a:lnTo>
                    <a:pt x="123219" y="0"/>
                  </a:lnTo>
                  <a:lnTo>
                    <a:pt x="0" y="0"/>
                  </a:lnTo>
                  <a:lnTo>
                    <a:pt x="0" y="47039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5" name="Google Shape;2125;p130"/>
            <p:cNvSpPr/>
            <p:nvPr/>
          </p:nvSpPr>
          <p:spPr>
            <a:xfrm>
              <a:off x="3820896" y="1778711"/>
              <a:ext cx="4749165" cy="337185"/>
            </a:xfrm>
            <a:custGeom>
              <a:rect b="b" l="l" r="r" t="t"/>
              <a:pathLst>
                <a:path extrusionOk="0" h="337185" w="4749165">
                  <a:moveTo>
                    <a:pt x="4694047" y="293319"/>
                  </a:moveTo>
                  <a:lnTo>
                    <a:pt x="4642116" y="319684"/>
                  </a:lnTo>
                  <a:lnTo>
                    <a:pt x="4640237" y="325412"/>
                  </a:lnTo>
                  <a:lnTo>
                    <a:pt x="4644999" y="334797"/>
                  </a:lnTo>
                  <a:lnTo>
                    <a:pt x="4650740" y="336677"/>
                  </a:lnTo>
                  <a:lnTo>
                    <a:pt x="4732095" y="295376"/>
                  </a:lnTo>
                  <a:lnTo>
                    <a:pt x="4729251" y="295376"/>
                  </a:lnTo>
                  <a:lnTo>
                    <a:pt x="4694047" y="293319"/>
                  </a:lnTo>
                  <a:close/>
                </a:path>
                <a:path extrusionOk="0" h="337185" w="4749165">
                  <a:moveTo>
                    <a:pt x="4710901" y="284762"/>
                  </a:moveTo>
                  <a:lnTo>
                    <a:pt x="4694047" y="293319"/>
                  </a:lnTo>
                  <a:lnTo>
                    <a:pt x="4729251" y="295376"/>
                  </a:lnTo>
                  <a:lnTo>
                    <a:pt x="4729344" y="293801"/>
                  </a:lnTo>
                  <a:lnTo>
                    <a:pt x="4724501" y="293801"/>
                  </a:lnTo>
                  <a:lnTo>
                    <a:pt x="4710901" y="284762"/>
                  </a:lnTo>
                  <a:close/>
                </a:path>
                <a:path extrusionOk="0" h="337185" w="4749165">
                  <a:moveTo>
                    <a:pt x="4657191" y="226199"/>
                  </a:moveTo>
                  <a:lnTo>
                    <a:pt x="4651273" y="227393"/>
                  </a:lnTo>
                  <a:lnTo>
                    <a:pt x="4645456" y="236156"/>
                  </a:lnTo>
                  <a:lnTo>
                    <a:pt x="4646650" y="242062"/>
                  </a:lnTo>
                  <a:lnTo>
                    <a:pt x="4695148" y="274293"/>
                  </a:lnTo>
                  <a:lnTo>
                    <a:pt x="4730369" y="276352"/>
                  </a:lnTo>
                  <a:lnTo>
                    <a:pt x="4729251" y="295376"/>
                  </a:lnTo>
                  <a:lnTo>
                    <a:pt x="4732095" y="295376"/>
                  </a:lnTo>
                  <a:lnTo>
                    <a:pt x="4748657" y="286969"/>
                  </a:lnTo>
                  <a:lnTo>
                    <a:pt x="4657191" y="226199"/>
                  </a:lnTo>
                  <a:close/>
                </a:path>
                <a:path extrusionOk="0" h="337185" w="4749165">
                  <a:moveTo>
                    <a:pt x="4725466" y="277368"/>
                  </a:moveTo>
                  <a:lnTo>
                    <a:pt x="4710901" y="284762"/>
                  </a:lnTo>
                  <a:lnTo>
                    <a:pt x="4724501" y="293801"/>
                  </a:lnTo>
                  <a:lnTo>
                    <a:pt x="4725466" y="277368"/>
                  </a:lnTo>
                  <a:close/>
                </a:path>
                <a:path extrusionOk="0" h="337185" w="4749165">
                  <a:moveTo>
                    <a:pt x="4730309" y="277368"/>
                  </a:moveTo>
                  <a:lnTo>
                    <a:pt x="4725466" y="277368"/>
                  </a:lnTo>
                  <a:lnTo>
                    <a:pt x="4724501" y="293801"/>
                  </a:lnTo>
                  <a:lnTo>
                    <a:pt x="4729344" y="293801"/>
                  </a:lnTo>
                  <a:lnTo>
                    <a:pt x="4730309" y="277368"/>
                  </a:lnTo>
                  <a:close/>
                </a:path>
                <a:path extrusionOk="0" h="337185" w="4749165">
                  <a:moveTo>
                    <a:pt x="1117" y="0"/>
                  </a:moveTo>
                  <a:lnTo>
                    <a:pt x="0" y="19024"/>
                  </a:lnTo>
                  <a:lnTo>
                    <a:pt x="4694047" y="293319"/>
                  </a:lnTo>
                  <a:lnTo>
                    <a:pt x="4710901" y="284762"/>
                  </a:lnTo>
                  <a:lnTo>
                    <a:pt x="4695148" y="274293"/>
                  </a:lnTo>
                  <a:lnTo>
                    <a:pt x="1117" y="0"/>
                  </a:lnTo>
                  <a:close/>
                </a:path>
                <a:path extrusionOk="0" h="337185" w="4749165">
                  <a:moveTo>
                    <a:pt x="4695148" y="274293"/>
                  </a:moveTo>
                  <a:lnTo>
                    <a:pt x="4710901" y="284762"/>
                  </a:lnTo>
                  <a:lnTo>
                    <a:pt x="4725466" y="277368"/>
                  </a:lnTo>
                  <a:lnTo>
                    <a:pt x="4730309" y="277368"/>
                  </a:lnTo>
                  <a:lnTo>
                    <a:pt x="4730369" y="276352"/>
                  </a:lnTo>
                  <a:lnTo>
                    <a:pt x="4695148" y="27429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6" name="Google Shape;2126;p130"/>
            <p:cNvSpPr/>
            <p:nvPr/>
          </p:nvSpPr>
          <p:spPr>
            <a:xfrm>
              <a:off x="4400689" y="2082425"/>
              <a:ext cx="123825" cy="676910"/>
            </a:xfrm>
            <a:custGeom>
              <a:rect b="b" l="l" r="r" t="t"/>
              <a:pathLst>
                <a:path extrusionOk="0" h="676910" w="123825">
                  <a:moveTo>
                    <a:pt x="123775" y="0"/>
                  </a:moveTo>
                  <a:lnTo>
                    <a:pt x="0" y="0"/>
                  </a:lnTo>
                  <a:lnTo>
                    <a:pt x="0" y="676636"/>
                  </a:lnTo>
                  <a:lnTo>
                    <a:pt x="123775" y="676636"/>
                  </a:lnTo>
                  <a:lnTo>
                    <a:pt x="123775" y="0"/>
                  </a:lnTo>
                  <a:close/>
                </a:path>
              </a:pathLst>
            </a:custGeom>
            <a:solidFill>
              <a:srgbClr val="FFAC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7" name="Google Shape;2127;p130"/>
            <p:cNvSpPr/>
            <p:nvPr/>
          </p:nvSpPr>
          <p:spPr>
            <a:xfrm>
              <a:off x="4400689" y="2082425"/>
              <a:ext cx="123825" cy="676910"/>
            </a:xfrm>
            <a:custGeom>
              <a:rect b="b" l="l" r="r" t="t"/>
              <a:pathLst>
                <a:path extrusionOk="0" h="676910" w="123825">
                  <a:moveTo>
                    <a:pt x="0" y="676636"/>
                  </a:moveTo>
                  <a:lnTo>
                    <a:pt x="123775" y="676636"/>
                  </a:lnTo>
                  <a:lnTo>
                    <a:pt x="123775" y="0"/>
                  </a:lnTo>
                  <a:lnTo>
                    <a:pt x="0" y="0"/>
                  </a:lnTo>
                  <a:lnTo>
                    <a:pt x="0" y="676636"/>
                  </a:lnTo>
                  <a:close/>
                </a:path>
              </a:pathLst>
            </a:custGeom>
            <a:noFill/>
            <a:ln cap="flat" cmpd="sng" w="19050">
              <a:solidFill>
                <a:srgbClr val="3A8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28" name="Google Shape;2128;p130"/>
            <p:cNvSpPr/>
            <p:nvPr/>
          </p:nvSpPr>
          <p:spPr>
            <a:xfrm>
              <a:off x="2651391" y="1854225"/>
              <a:ext cx="1813560" cy="866775"/>
            </a:xfrm>
            <a:custGeom>
              <a:rect b="b" l="l" r="r" t="t"/>
              <a:pathLst>
                <a:path extrusionOk="0" h="866775" w="1813560">
                  <a:moveTo>
                    <a:pt x="26784" y="854519"/>
                  </a:moveTo>
                  <a:lnTo>
                    <a:pt x="14795" y="839724"/>
                  </a:lnTo>
                  <a:lnTo>
                    <a:pt x="0" y="851712"/>
                  </a:lnTo>
                  <a:lnTo>
                    <a:pt x="11976" y="866521"/>
                  </a:lnTo>
                  <a:lnTo>
                    <a:pt x="26784" y="854519"/>
                  </a:lnTo>
                  <a:close/>
                </a:path>
                <a:path extrusionOk="0" h="866775" w="1813560">
                  <a:moveTo>
                    <a:pt x="56400" y="830554"/>
                  </a:moveTo>
                  <a:lnTo>
                    <a:pt x="44411" y="815746"/>
                  </a:lnTo>
                  <a:lnTo>
                    <a:pt x="29603" y="827735"/>
                  </a:lnTo>
                  <a:lnTo>
                    <a:pt x="41592" y="842543"/>
                  </a:lnTo>
                  <a:lnTo>
                    <a:pt x="56400" y="830554"/>
                  </a:lnTo>
                  <a:close/>
                </a:path>
                <a:path extrusionOk="0" h="866775" w="1813560">
                  <a:moveTo>
                    <a:pt x="86004" y="806564"/>
                  </a:moveTo>
                  <a:lnTo>
                    <a:pt x="74015" y="791768"/>
                  </a:lnTo>
                  <a:lnTo>
                    <a:pt x="59207" y="803757"/>
                  </a:lnTo>
                  <a:lnTo>
                    <a:pt x="71196" y="818553"/>
                  </a:lnTo>
                  <a:lnTo>
                    <a:pt x="86004" y="806564"/>
                  </a:lnTo>
                  <a:close/>
                </a:path>
                <a:path extrusionOk="0" h="866775" w="1813560">
                  <a:moveTo>
                    <a:pt x="115608" y="782586"/>
                  </a:moveTo>
                  <a:lnTo>
                    <a:pt x="103619" y="767778"/>
                  </a:lnTo>
                  <a:lnTo>
                    <a:pt x="88811" y="779780"/>
                  </a:lnTo>
                  <a:lnTo>
                    <a:pt x="100812" y="794575"/>
                  </a:lnTo>
                  <a:lnTo>
                    <a:pt x="115608" y="782586"/>
                  </a:lnTo>
                  <a:close/>
                </a:path>
                <a:path extrusionOk="0" h="866775" w="1813560">
                  <a:moveTo>
                    <a:pt x="145211" y="758609"/>
                  </a:moveTo>
                  <a:lnTo>
                    <a:pt x="133223" y="743813"/>
                  </a:lnTo>
                  <a:lnTo>
                    <a:pt x="118427" y="755789"/>
                  </a:lnTo>
                  <a:lnTo>
                    <a:pt x="130416" y="770597"/>
                  </a:lnTo>
                  <a:lnTo>
                    <a:pt x="145211" y="758609"/>
                  </a:lnTo>
                  <a:close/>
                </a:path>
                <a:path extrusionOk="0" h="866775" w="1813560">
                  <a:moveTo>
                    <a:pt x="174828" y="734631"/>
                  </a:moveTo>
                  <a:lnTo>
                    <a:pt x="162839" y="719823"/>
                  </a:lnTo>
                  <a:lnTo>
                    <a:pt x="148031" y="731812"/>
                  </a:lnTo>
                  <a:lnTo>
                    <a:pt x="160020" y="746620"/>
                  </a:lnTo>
                  <a:lnTo>
                    <a:pt x="174828" y="734631"/>
                  </a:lnTo>
                  <a:close/>
                </a:path>
                <a:path extrusionOk="0" h="866775" w="1813560">
                  <a:moveTo>
                    <a:pt x="204431" y="710653"/>
                  </a:moveTo>
                  <a:lnTo>
                    <a:pt x="192443" y="695845"/>
                  </a:lnTo>
                  <a:lnTo>
                    <a:pt x="177647" y="707834"/>
                  </a:lnTo>
                  <a:lnTo>
                    <a:pt x="189623" y="722642"/>
                  </a:lnTo>
                  <a:lnTo>
                    <a:pt x="204431" y="710653"/>
                  </a:lnTo>
                  <a:close/>
                </a:path>
                <a:path extrusionOk="0" h="866775" w="1813560">
                  <a:moveTo>
                    <a:pt x="234048" y="686676"/>
                  </a:moveTo>
                  <a:lnTo>
                    <a:pt x="222046" y="671868"/>
                  </a:lnTo>
                  <a:lnTo>
                    <a:pt x="207251" y="683856"/>
                  </a:lnTo>
                  <a:lnTo>
                    <a:pt x="219240" y="698665"/>
                  </a:lnTo>
                  <a:lnTo>
                    <a:pt x="234048" y="686676"/>
                  </a:lnTo>
                  <a:close/>
                </a:path>
                <a:path extrusionOk="0" h="866775" w="1813560">
                  <a:moveTo>
                    <a:pt x="263652" y="662686"/>
                  </a:moveTo>
                  <a:lnTo>
                    <a:pt x="251663" y="647890"/>
                  </a:lnTo>
                  <a:lnTo>
                    <a:pt x="236855" y="659879"/>
                  </a:lnTo>
                  <a:lnTo>
                    <a:pt x="248843" y="674687"/>
                  </a:lnTo>
                  <a:lnTo>
                    <a:pt x="263652" y="662686"/>
                  </a:lnTo>
                  <a:close/>
                </a:path>
                <a:path extrusionOk="0" h="866775" w="1813560">
                  <a:moveTo>
                    <a:pt x="293255" y="638721"/>
                  </a:moveTo>
                  <a:lnTo>
                    <a:pt x="281266" y="623912"/>
                  </a:lnTo>
                  <a:lnTo>
                    <a:pt x="266458" y="635901"/>
                  </a:lnTo>
                  <a:lnTo>
                    <a:pt x="278447" y="650709"/>
                  </a:lnTo>
                  <a:lnTo>
                    <a:pt x="293255" y="638721"/>
                  </a:lnTo>
                  <a:close/>
                </a:path>
                <a:path extrusionOk="0" h="866775" w="1813560">
                  <a:moveTo>
                    <a:pt x="322859" y="614730"/>
                  </a:moveTo>
                  <a:lnTo>
                    <a:pt x="310870" y="599935"/>
                  </a:lnTo>
                  <a:lnTo>
                    <a:pt x="296075" y="611924"/>
                  </a:lnTo>
                  <a:lnTo>
                    <a:pt x="308063" y="626719"/>
                  </a:lnTo>
                  <a:lnTo>
                    <a:pt x="322859" y="614730"/>
                  </a:lnTo>
                  <a:close/>
                </a:path>
                <a:path extrusionOk="0" h="866775" w="1813560">
                  <a:moveTo>
                    <a:pt x="352475" y="590753"/>
                  </a:moveTo>
                  <a:lnTo>
                    <a:pt x="340474" y="575945"/>
                  </a:lnTo>
                  <a:lnTo>
                    <a:pt x="325678" y="587933"/>
                  </a:lnTo>
                  <a:lnTo>
                    <a:pt x="337667" y="602742"/>
                  </a:lnTo>
                  <a:lnTo>
                    <a:pt x="352475" y="590753"/>
                  </a:lnTo>
                  <a:close/>
                </a:path>
                <a:path extrusionOk="0" h="866775" w="1813560">
                  <a:moveTo>
                    <a:pt x="382079" y="566775"/>
                  </a:moveTo>
                  <a:lnTo>
                    <a:pt x="370090" y="551967"/>
                  </a:lnTo>
                  <a:lnTo>
                    <a:pt x="355282" y="563968"/>
                  </a:lnTo>
                  <a:lnTo>
                    <a:pt x="367271" y="578764"/>
                  </a:lnTo>
                  <a:lnTo>
                    <a:pt x="382079" y="566775"/>
                  </a:lnTo>
                  <a:close/>
                </a:path>
                <a:path extrusionOk="0" h="866775" w="1813560">
                  <a:moveTo>
                    <a:pt x="411683" y="542798"/>
                  </a:moveTo>
                  <a:lnTo>
                    <a:pt x="399694" y="527989"/>
                  </a:lnTo>
                  <a:lnTo>
                    <a:pt x="384886" y="539978"/>
                  </a:lnTo>
                  <a:lnTo>
                    <a:pt x="396875" y="554786"/>
                  </a:lnTo>
                  <a:lnTo>
                    <a:pt x="411683" y="542798"/>
                  </a:lnTo>
                  <a:close/>
                </a:path>
                <a:path extrusionOk="0" h="866775" w="1813560">
                  <a:moveTo>
                    <a:pt x="441286" y="518820"/>
                  </a:moveTo>
                  <a:lnTo>
                    <a:pt x="429310" y="504012"/>
                  </a:lnTo>
                  <a:lnTo>
                    <a:pt x="414502" y="516001"/>
                  </a:lnTo>
                  <a:lnTo>
                    <a:pt x="426491" y="530809"/>
                  </a:lnTo>
                  <a:lnTo>
                    <a:pt x="441286" y="518820"/>
                  </a:lnTo>
                  <a:close/>
                </a:path>
                <a:path extrusionOk="0" h="866775" w="1813560">
                  <a:moveTo>
                    <a:pt x="470903" y="494842"/>
                  </a:moveTo>
                  <a:lnTo>
                    <a:pt x="458914" y="480034"/>
                  </a:lnTo>
                  <a:lnTo>
                    <a:pt x="444106" y="492023"/>
                  </a:lnTo>
                  <a:lnTo>
                    <a:pt x="456095" y="506831"/>
                  </a:lnTo>
                  <a:lnTo>
                    <a:pt x="470903" y="494842"/>
                  </a:lnTo>
                  <a:close/>
                </a:path>
                <a:path extrusionOk="0" h="866775" w="1813560">
                  <a:moveTo>
                    <a:pt x="500507" y="470852"/>
                  </a:moveTo>
                  <a:lnTo>
                    <a:pt x="488518" y="456057"/>
                  </a:lnTo>
                  <a:lnTo>
                    <a:pt x="473710" y="468045"/>
                  </a:lnTo>
                  <a:lnTo>
                    <a:pt x="485698" y="482841"/>
                  </a:lnTo>
                  <a:lnTo>
                    <a:pt x="500507" y="470852"/>
                  </a:lnTo>
                  <a:close/>
                </a:path>
                <a:path extrusionOk="0" h="866775" w="1813560">
                  <a:moveTo>
                    <a:pt x="530123" y="446874"/>
                  </a:moveTo>
                  <a:lnTo>
                    <a:pt x="518121" y="432079"/>
                  </a:lnTo>
                  <a:lnTo>
                    <a:pt x="503326" y="444068"/>
                  </a:lnTo>
                  <a:lnTo>
                    <a:pt x="515315" y="458876"/>
                  </a:lnTo>
                  <a:lnTo>
                    <a:pt x="530123" y="446874"/>
                  </a:lnTo>
                  <a:close/>
                </a:path>
                <a:path extrusionOk="0" h="866775" w="1813560">
                  <a:moveTo>
                    <a:pt x="559727" y="422897"/>
                  </a:moveTo>
                  <a:lnTo>
                    <a:pt x="547738" y="408101"/>
                  </a:lnTo>
                  <a:lnTo>
                    <a:pt x="532930" y="420090"/>
                  </a:lnTo>
                  <a:lnTo>
                    <a:pt x="544918" y="434886"/>
                  </a:lnTo>
                  <a:lnTo>
                    <a:pt x="559727" y="422897"/>
                  </a:lnTo>
                  <a:close/>
                </a:path>
                <a:path extrusionOk="0" h="866775" w="1813560">
                  <a:moveTo>
                    <a:pt x="589330" y="398919"/>
                  </a:moveTo>
                  <a:lnTo>
                    <a:pt x="577342" y="384124"/>
                  </a:lnTo>
                  <a:lnTo>
                    <a:pt x="562533" y="396100"/>
                  </a:lnTo>
                  <a:lnTo>
                    <a:pt x="574522" y="410908"/>
                  </a:lnTo>
                  <a:lnTo>
                    <a:pt x="589330" y="398919"/>
                  </a:lnTo>
                  <a:close/>
                </a:path>
                <a:path extrusionOk="0" h="866775" w="1813560">
                  <a:moveTo>
                    <a:pt x="618934" y="374942"/>
                  </a:moveTo>
                  <a:lnTo>
                    <a:pt x="606945" y="360133"/>
                  </a:lnTo>
                  <a:lnTo>
                    <a:pt x="592137" y="372135"/>
                  </a:lnTo>
                  <a:lnTo>
                    <a:pt x="604139" y="386930"/>
                  </a:lnTo>
                  <a:lnTo>
                    <a:pt x="618934" y="374942"/>
                  </a:lnTo>
                  <a:close/>
                </a:path>
                <a:path extrusionOk="0" h="866775" w="1813560">
                  <a:moveTo>
                    <a:pt x="629754" y="846366"/>
                  </a:moveTo>
                  <a:lnTo>
                    <a:pt x="612736" y="837819"/>
                  </a:lnTo>
                  <a:lnTo>
                    <a:pt x="604177" y="854837"/>
                  </a:lnTo>
                  <a:lnTo>
                    <a:pt x="621195" y="863396"/>
                  </a:lnTo>
                  <a:lnTo>
                    <a:pt x="629754" y="846366"/>
                  </a:lnTo>
                  <a:close/>
                </a:path>
                <a:path extrusionOk="0" h="866775" w="1813560">
                  <a:moveTo>
                    <a:pt x="646861" y="812330"/>
                  </a:moveTo>
                  <a:lnTo>
                    <a:pt x="629843" y="803770"/>
                  </a:lnTo>
                  <a:lnTo>
                    <a:pt x="621284" y="820801"/>
                  </a:lnTo>
                  <a:lnTo>
                    <a:pt x="638302" y="829348"/>
                  </a:lnTo>
                  <a:lnTo>
                    <a:pt x="646861" y="812330"/>
                  </a:lnTo>
                  <a:close/>
                </a:path>
                <a:path extrusionOk="0" h="866775" w="1813560">
                  <a:moveTo>
                    <a:pt x="648550" y="350964"/>
                  </a:moveTo>
                  <a:lnTo>
                    <a:pt x="636549" y="336156"/>
                  </a:lnTo>
                  <a:lnTo>
                    <a:pt x="621753" y="348145"/>
                  </a:lnTo>
                  <a:lnTo>
                    <a:pt x="633742" y="362953"/>
                  </a:lnTo>
                  <a:lnTo>
                    <a:pt x="648550" y="350964"/>
                  </a:lnTo>
                  <a:close/>
                </a:path>
                <a:path extrusionOk="0" h="866775" w="1813560">
                  <a:moveTo>
                    <a:pt x="663968" y="778294"/>
                  </a:moveTo>
                  <a:lnTo>
                    <a:pt x="646950" y="769734"/>
                  </a:lnTo>
                  <a:lnTo>
                    <a:pt x="638390" y="786752"/>
                  </a:lnTo>
                  <a:lnTo>
                    <a:pt x="655421" y="795312"/>
                  </a:lnTo>
                  <a:lnTo>
                    <a:pt x="663968" y="778294"/>
                  </a:lnTo>
                  <a:close/>
                </a:path>
                <a:path extrusionOk="0" h="866775" w="1813560">
                  <a:moveTo>
                    <a:pt x="678154" y="326986"/>
                  </a:moveTo>
                  <a:lnTo>
                    <a:pt x="666165" y="312178"/>
                  </a:lnTo>
                  <a:lnTo>
                    <a:pt x="651357" y="324167"/>
                  </a:lnTo>
                  <a:lnTo>
                    <a:pt x="663346" y="338975"/>
                  </a:lnTo>
                  <a:lnTo>
                    <a:pt x="678154" y="326986"/>
                  </a:lnTo>
                  <a:close/>
                </a:path>
                <a:path extrusionOk="0" h="866775" w="1813560">
                  <a:moveTo>
                    <a:pt x="681088" y="744245"/>
                  </a:moveTo>
                  <a:lnTo>
                    <a:pt x="664057" y="735685"/>
                  </a:lnTo>
                  <a:lnTo>
                    <a:pt x="655510" y="752716"/>
                  </a:lnTo>
                  <a:lnTo>
                    <a:pt x="672528" y="761263"/>
                  </a:lnTo>
                  <a:lnTo>
                    <a:pt x="681088" y="744245"/>
                  </a:lnTo>
                  <a:close/>
                </a:path>
                <a:path extrusionOk="0" h="866775" w="1813560">
                  <a:moveTo>
                    <a:pt x="698195" y="710196"/>
                  </a:moveTo>
                  <a:lnTo>
                    <a:pt x="681177" y="701649"/>
                  </a:lnTo>
                  <a:lnTo>
                    <a:pt x="672617" y="718667"/>
                  </a:lnTo>
                  <a:lnTo>
                    <a:pt x="689635" y="727227"/>
                  </a:lnTo>
                  <a:lnTo>
                    <a:pt x="698195" y="710196"/>
                  </a:lnTo>
                  <a:close/>
                </a:path>
                <a:path extrusionOk="0" h="866775" w="1813560">
                  <a:moveTo>
                    <a:pt x="707758" y="303009"/>
                  </a:moveTo>
                  <a:lnTo>
                    <a:pt x="695769" y="288201"/>
                  </a:lnTo>
                  <a:lnTo>
                    <a:pt x="680974" y="300189"/>
                  </a:lnTo>
                  <a:lnTo>
                    <a:pt x="692950" y="314998"/>
                  </a:lnTo>
                  <a:lnTo>
                    <a:pt x="707758" y="303009"/>
                  </a:lnTo>
                  <a:close/>
                </a:path>
                <a:path extrusionOk="0" h="866775" w="1813560">
                  <a:moveTo>
                    <a:pt x="715302" y="676160"/>
                  </a:moveTo>
                  <a:lnTo>
                    <a:pt x="698284" y="667613"/>
                  </a:lnTo>
                  <a:lnTo>
                    <a:pt x="689724" y="684631"/>
                  </a:lnTo>
                  <a:lnTo>
                    <a:pt x="706742" y="693178"/>
                  </a:lnTo>
                  <a:lnTo>
                    <a:pt x="715302" y="676160"/>
                  </a:lnTo>
                  <a:close/>
                </a:path>
                <a:path extrusionOk="0" h="866775" w="1813560">
                  <a:moveTo>
                    <a:pt x="732409" y="642124"/>
                  </a:moveTo>
                  <a:lnTo>
                    <a:pt x="715391" y="633564"/>
                  </a:lnTo>
                  <a:lnTo>
                    <a:pt x="706831" y="650582"/>
                  </a:lnTo>
                  <a:lnTo>
                    <a:pt x="723861" y="659142"/>
                  </a:lnTo>
                  <a:lnTo>
                    <a:pt x="732409" y="642124"/>
                  </a:lnTo>
                  <a:close/>
                </a:path>
                <a:path extrusionOk="0" h="866775" w="1813560">
                  <a:moveTo>
                    <a:pt x="737374" y="279031"/>
                  </a:moveTo>
                  <a:lnTo>
                    <a:pt x="725385" y="264223"/>
                  </a:lnTo>
                  <a:lnTo>
                    <a:pt x="710577" y="276212"/>
                  </a:lnTo>
                  <a:lnTo>
                    <a:pt x="722566" y="291007"/>
                  </a:lnTo>
                  <a:lnTo>
                    <a:pt x="737374" y="279031"/>
                  </a:lnTo>
                  <a:close/>
                </a:path>
                <a:path extrusionOk="0" h="866775" w="1813560">
                  <a:moveTo>
                    <a:pt x="749528" y="608076"/>
                  </a:moveTo>
                  <a:lnTo>
                    <a:pt x="732497" y="599528"/>
                  </a:lnTo>
                  <a:lnTo>
                    <a:pt x="723950" y="616546"/>
                  </a:lnTo>
                  <a:lnTo>
                    <a:pt x="740968" y="625106"/>
                  </a:lnTo>
                  <a:lnTo>
                    <a:pt x="749528" y="608076"/>
                  </a:lnTo>
                  <a:close/>
                </a:path>
                <a:path extrusionOk="0" h="866775" w="1813560">
                  <a:moveTo>
                    <a:pt x="766635" y="574040"/>
                  </a:moveTo>
                  <a:lnTo>
                    <a:pt x="749617" y="565480"/>
                  </a:lnTo>
                  <a:lnTo>
                    <a:pt x="741057" y="582498"/>
                  </a:lnTo>
                  <a:lnTo>
                    <a:pt x="758075" y="591058"/>
                  </a:lnTo>
                  <a:lnTo>
                    <a:pt x="766635" y="574040"/>
                  </a:lnTo>
                  <a:close/>
                </a:path>
                <a:path extrusionOk="0" h="866775" w="1813560">
                  <a:moveTo>
                    <a:pt x="766978" y="255041"/>
                  </a:moveTo>
                  <a:lnTo>
                    <a:pt x="754989" y="240245"/>
                  </a:lnTo>
                  <a:lnTo>
                    <a:pt x="740181" y="252234"/>
                  </a:lnTo>
                  <a:lnTo>
                    <a:pt x="752170" y="267042"/>
                  </a:lnTo>
                  <a:lnTo>
                    <a:pt x="766978" y="255041"/>
                  </a:lnTo>
                  <a:close/>
                </a:path>
                <a:path extrusionOk="0" h="866775" w="1813560">
                  <a:moveTo>
                    <a:pt x="783742" y="539991"/>
                  </a:moveTo>
                  <a:lnTo>
                    <a:pt x="766724" y="531444"/>
                  </a:lnTo>
                  <a:lnTo>
                    <a:pt x="758164" y="548462"/>
                  </a:lnTo>
                  <a:lnTo>
                    <a:pt x="775182" y="557009"/>
                  </a:lnTo>
                  <a:lnTo>
                    <a:pt x="783742" y="539991"/>
                  </a:lnTo>
                  <a:close/>
                </a:path>
                <a:path extrusionOk="0" h="866775" w="1813560">
                  <a:moveTo>
                    <a:pt x="796582" y="231063"/>
                  </a:moveTo>
                  <a:lnTo>
                    <a:pt x="784593" y="216255"/>
                  </a:lnTo>
                  <a:lnTo>
                    <a:pt x="769785" y="228257"/>
                  </a:lnTo>
                  <a:lnTo>
                    <a:pt x="781786" y="243052"/>
                  </a:lnTo>
                  <a:lnTo>
                    <a:pt x="796582" y="231063"/>
                  </a:lnTo>
                  <a:close/>
                </a:path>
                <a:path extrusionOk="0" h="866775" w="1813560">
                  <a:moveTo>
                    <a:pt x="800849" y="505955"/>
                  </a:moveTo>
                  <a:lnTo>
                    <a:pt x="783831" y="497395"/>
                  </a:lnTo>
                  <a:lnTo>
                    <a:pt x="775271" y="514413"/>
                  </a:lnTo>
                  <a:lnTo>
                    <a:pt x="792302" y="522973"/>
                  </a:lnTo>
                  <a:lnTo>
                    <a:pt x="800849" y="505955"/>
                  </a:lnTo>
                  <a:close/>
                </a:path>
                <a:path extrusionOk="0" h="866775" w="1813560">
                  <a:moveTo>
                    <a:pt x="817968" y="471919"/>
                  </a:moveTo>
                  <a:lnTo>
                    <a:pt x="800950" y="463359"/>
                  </a:lnTo>
                  <a:lnTo>
                    <a:pt x="792391" y="480377"/>
                  </a:lnTo>
                  <a:lnTo>
                    <a:pt x="809409" y="488937"/>
                  </a:lnTo>
                  <a:lnTo>
                    <a:pt x="817968" y="471919"/>
                  </a:lnTo>
                  <a:close/>
                </a:path>
                <a:path extrusionOk="0" h="866775" w="1813560">
                  <a:moveTo>
                    <a:pt x="826185" y="207086"/>
                  </a:moveTo>
                  <a:lnTo>
                    <a:pt x="814197" y="192290"/>
                  </a:lnTo>
                  <a:lnTo>
                    <a:pt x="799401" y="204266"/>
                  </a:lnTo>
                  <a:lnTo>
                    <a:pt x="811390" y="219075"/>
                  </a:lnTo>
                  <a:lnTo>
                    <a:pt x="826185" y="207086"/>
                  </a:lnTo>
                  <a:close/>
                </a:path>
                <a:path extrusionOk="0" h="866775" w="1813560">
                  <a:moveTo>
                    <a:pt x="835075" y="437870"/>
                  </a:moveTo>
                  <a:lnTo>
                    <a:pt x="818057" y="429310"/>
                  </a:lnTo>
                  <a:lnTo>
                    <a:pt x="809498" y="446328"/>
                  </a:lnTo>
                  <a:lnTo>
                    <a:pt x="826516" y="454888"/>
                  </a:lnTo>
                  <a:lnTo>
                    <a:pt x="835075" y="437870"/>
                  </a:lnTo>
                  <a:close/>
                </a:path>
                <a:path extrusionOk="0" h="866775" w="1813560">
                  <a:moveTo>
                    <a:pt x="852182" y="403834"/>
                  </a:moveTo>
                  <a:lnTo>
                    <a:pt x="835164" y="395274"/>
                  </a:lnTo>
                  <a:lnTo>
                    <a:pt x="826604" y="412292"/>
                  </a:lnTo>
                  <a:lnTo>
                    <a:pt x="843622" y="420852"/>
                  </a:lnTo>
                  <a:lnTo>
                    <a:pt x="852182" y="403834"/>
                  </a:lnTo>
                  <a:close/>
                </a:path>
                <a:path extrusionOk="0" h="866775" w="1813560">
                  <a:moveTo>
                    <a:pt x="855802" y="183108"/>
                  </a:moveTo>
                  <a:lnTo>
                    <a:pt x="843813" y="168300"/>
                  </a:lnTo>
                  <a:lnTo>
                    <a:pt x="829005" y="180289"/>
                  </a:lnTo>
                  <a:lnTo>
                    <a:pt x="840994" y="195097"/>
                  </a:lnTo>
                  <a:lnTo>
                    <a:pt x="855802" y="183108"/>
                  </a:lnTo>
                  <a:close/>
                </a:path>
                <a:path extrusionOk="0" h="866775" w="1813560">
                  <a:moveTo>
                    <a:pt x="869302" y="369785"/>
                  </a:moveTo>
                  <a:lnTo>
                    <a:pt x="852271" y="361226"/>
                  </a:lnTo>
                  <a:lnTo>
                    <a:pt x="843711" y="378256"/>
                  </a:lnTo>
                  <a:lnTo>
                    <a:pt x="860742" y="386803"/>
                  </a:lnTo>
                  <a:lnTo>
                    <a:pt x="869302" y="369785"/>
                  </a:lnTo>
                  <a:close/>
                </a:path>
                <a:path extrusionOk="0" h="866775" w="1813560">
                  <a:moveTo>
                    <a:pt x="885405" y="159131"/>
                  </a:moveTo>
                  <a:lnTo>
                    <a:pt x="873417" y="144322"/>
                  </a:lnTo>
                  <a:lnTo>
                    <a:pt x="858608" y="156311"/>
                  </a:lnTo>
                  <a:lnTo>
                    <a:pt x="870597" y="171119"/>
                  </a:lnTo>
                  <a:lnTo>
                    <a:pt x="885405" y="159131"/>
                  </a:lnTo>
                  <a:close/>
                </a:path>
                <a:path extrusionOk="0" h="866775" w="1813560">
                  <a:moveTo>
                    <a:pt x="886409" y="335749"/>
                  </a:moveTo>
                  <a:lnTo>
                    <a:pt x="869391" y="327190"/>
                  </a:lnTo>
                  <a:lnTo>
                    <a:pt x="860831" y="344208"/>
                  </a:lnTo>
                  <a:lnTo>
                    <a:pt x="877849" y="352767"/>
                  </a:lnTo>
                  <a:lnTo>
                    <a:pt x="886409" y="335749"/>
                  </a:lnTo>
                  <a:close/>
                </a:path>
                <a:path extrusionOk="0" h="866775" w="1813560">
                  <a:moveTo>
                    <a:pt x="903516" y="301701"/>
                  </a:moveTo>
                  <a:lnTo>
                    <a:pt x="886498" y="293141"/>
                  </a:lnTo>
                  <a:lnTo>
                    <a:pt x="877938" y="310172"/>
                  </a:lnTo>
                  <a:lnTo>
                    <a:pt x="894956" y="318719"/>
                  </a:lnTo>
                  <a:lnTo>
                    <a:pt x="903516" y="301701"/>
                  </a:lnTo>
                  <a:close/>
                </a:path>
                <a:path extrusionOk="0" h="866775" w="1813560">
                  <a:moveTo>
                    <a:pt x="915009" y="135153"/>
                  </a:moveTo>
                  <a:lnTo>
                    <a:pt x="903020" y="120345"/>
                  </a:lnTo>
                  <a:lnTo>
                    <a:pt x="888212" y="132334"/>
                  </a:lnTo>
                  <a:lnTo>
                    <a:pt x="900214" y="147142"/>
                  </a:lnTo>
                  <a:lnTo>
                    <a:pt x="915009" y="135153"/>
                  </a:lnTo>
                  <a:close/>
                </a:path>
                <a:path extrusionOk="0" h="866775" w="1813560">
                  <a:moveTo>
                    <a:pt x="920623" y="267665"/>
                  </a:moveTo>
                  <a:lnTo>
                    <a:pt x="903605" y="259105"/>
                  </a:lnTo>
                  <a:lnTo>
                    <a:pt x="895045" y="276123"/>
                  </a:lnTo>
                  <a:lnTo>
                    <a:pt x="912075" y="284683"/>
                  </a:lnTo>
                  <a:lnTo>
                    <a:pt x="920623" y="267665"/>
                  </a:lnTo>
                  <a:close/>
                </a:path>
                <a:path extrusionOk="0" h="866775" w="1813560">
                  <a:moveTo>
                    <a:pt x="937742" y="233616"/>
                  </a:moveTo>
                  <a:lnTo>
                    <a:pt x="920711" y="225056"/>
                  </a:lnTo>
                  <a:lnTo>
                    <a:pt x="912164" y="242087"/>
                  </a:lnTo>
                  <a:lnTo>
                    <a:pt x="929182" y="250634"/>
                  </a:lnTo>
                  <a:lnTo>
                    <a:pt x="937742" y="233616"/>
                  </a:lnTo>
                  <a:close/>
                </a:path>
                <a:path extrusionOk="0" h="866775" w="1813560">
                  <a:moveTo>
                    <a:pt x="944626" y="111163"/>
                  </a:moveTo>
                  <a:lnTo>
                    <a:pt x="932637" y="96367"/>
                  </a:lnTo>
                  <a:lnTo>
                    <a:pt x="917829" y="108356"/>
                  </a:lnTo>
                  <a:lnTo>
                    <a:pt x="929817" y="123164"/>
                  </a:lnTo>
                  <a:lnTo>
                    <a:pt x="944626" y="111163"/>
                  </a:lnTo>
                  <a:close/>
                </a:path>
                <a:path extrusionOk="0" h="866775" w="1813560">
                  <a:moveTo>
                    <a:pt x="954849" y="199580"/>
                  </a:moveTo>
                  <a:lnTo>
                    <a:pt x="937831" y="191020"/>
                  </a:lnTo>
                  <a:lnTo>
                    <a:pt x="929271" y="208038"/>
                  </a:lnTo>
                  <a:lnTo>
                    <a:pt x="946289" y="216598"/>
                  </a:lnTo>
                  <a:lnTo>
                    <a:pt x="954849" y="199580"/>
                  </a:lnTo>
                  <a:close/>
                </a:path>
                <a:path extrusionOk="0" h="866775" w="1813560">
                  <a:moveTo>
                    <a:pt x="971956" y="165531"/>
                  </a:moveTo>
                  <a:lnTo>
                    <a:pt x="954938" y="156972"/>
                  </a:lnTo>
                  <a:lnTo>
                    <a:pt x="946378" y="174002"/>
                  </a:lnTo>
                  <a:lnTo>
                    <a:pt x="963396" y="182562"/>
                  </a:lnTo>
                  <a:lnTo>
                    <a:pt x="971956" y="165531"/>
                  </a:lnTo>
                  <a:close/>
                </a:path>
                <a:path extrusionOk="0" h="866775" w="1813560">
                  <a:moveTo>
                    <a:pt x="1056259" y="110820"/>
                  </a:moveTo>
                  <a:lnTo>
                    <a:pt x="1052245" y="92189"/>
                  </a:lnTo>
                  <a:lnTo>
                    <a:pt x="1033627" y="96202"/>
                  </a:lnTo>
                  <a:lnTo>
                    <a:pt x="1037628" y="114820"/>
                  </a:lnTo>
                  <a:lnTo>
                    <a:pt x="1056259" y="110820"/>
                  </a:lnTo>
                  <a:close/>
                </a:path>
                <a:path extrusionOk="0" h="866775" w="1813560">
                  <a:moveTo>
                    <a:pt x="1064260" y="148069"/>
                  </a:moveTo>
                  <a:lnTo>
                    <a:pt x="1060259" y="129438"/>
                  </a:lnTo>
                  <a:lnTo>
                    <a:pt x="1041628" y="133438"/>
                  </a:lnTo>
                  <a:lnTo>
                    <a:pt x="1045641" y="152069"/>
                  </a:lnTo>
                  <a:lnTo>
                    <a:pt x="1064260" y="148069"/>
                  </a:lnTo>
                  <a:close/>
                </a:path>
                <a:path extrusionOk="0" h="866775" w="1813560">
                  <a:moveTo>
                    <a:pt x="1072273" y="185318"/>
                  </a:moveTo>
                  <a:lnTo>
                    <a:pt x="1068260" y="166687"/>
                  </a:lnTo>
                  <a:lnTo>
                    <a:pt x="1049642" y="170700"/>
                  </a:lnTo>
                  <a:lnTo>
                    <a:pt x="1053642" y="189318"/>
                  </a:lnTo>
                  <a:lnTo>
                    <a:pt x="1072273" y="185318"/>
                  </a:lnTo>
                  <a:close/>
                </a:path>
                <a:path extrusionOk="0" h="866775" w="1813560">
                  <a:moveTo>
                    <a:pt x="1080274" y="222567"/>
                  </a:moveTo>
                  <a:lnTo>
                    <a:pt x="1076274" y="203936"/>
                  </a:lnTo>
                  <a:lnTo>
                    <a:pt x="1057656" y="207937"/>
                  </a:lnTo>
                  <a:lnTo>
                    <a:pt x="1061656" y="226568"/>
                  </a:lnTo>
                  <a:lnTo>
                    <a:pt x="1080274" y="222567"/>
                  </a:lnTo>
                  <a:close/>
                </a:path>
                <a:path extrusionOk="0" h="866775" w="1813560">
                  <a:moveTo>
                    <a:pt x="1088288" y="259816"/>
                  </a:moveTo>
                  <a:lnTo>
                    <a:pt x="1084287" y="241185"/>
                  </a:lnTo>
                  <a:lnTo>
                    <a:pt x="1065657" y="245186"/>
                  </a:lnTo>
                  <a:lnTo>
                    <a:pt x="1069657" y="263817"/>
                  </a:lnTo>
                  <a:lnTo>
                    <a:pt x="1088288" y="259816"/>
                  </a:lnTo>
                  <a:close/>
                </a:path>
                <a:path extrusionOk="0" h="866775" w="1813560">
                  <a:moveTo>
                    <a:pt x="1096289" y="297065"/>
                  </a:moveTo>
                  <a:lnTo>
                    <a:pt x="1092288" y="278434"/>
                  </a:lnTo>
                  <a:lnTo>
                    <a:pt x="1073670" y="282435"/>
                  </a:lnTo>
                  <a:lnTo>
                    <a:pt x="1077671" y="301066"/>
                  </a:lnTo>
                  <a:lnTo>
                    <a:pt x="1096289" y="297065"/>
                  </a:lnTo>
                  <a:close/>
                </a:path>
                <a:path extrusionOk="0" h="866775" w="1813560">
                  <a:moveTo>
                    <a:pt x="1104303" y="334302"/>
                  </a:moveTo>
                  <a:lnTo>
                    <a:pt x="1100302" y="315683"/>
                  </a:lnTo>
                  <a:lnTo>
                    <a:pt x="1081671" y="319684"/>
                  </a:lnTo>
                  <a:lnTo>
                    <a:pt x="1085672" y="338315"/>
                  </a:lnTo>
                  <a:lnTo>
                    <a:pt x="1104303" y="334302"/>
                  </a:lnTo>
                  <a:close/>
                </a:path>
                <a:path extrusionOk="0" h="866775" w="1813560">
                  <a:moveTo>
                    <a:pt x="1111732" y="41440"/>
                  </a:moveTo>
                  <a:lnTo>
                    <a:pt x="1093254" y="36766"/>
                  </a:lnTo>
                  <a:lnTo>
                    <a:pt x="1088580" y="55232"/>
                  </a:lnTo>
                  <a:lnTo>
                    <a:pt x="1107059" y="59905"/>
                  </a:lnTo>
                  <a:lnTo>
                    <a:pt x="1111732" y="41440"/>
                  </a:lnTo>
                  <a:close/>
                </a:path>
                <a:path extrusionOk="0" h="866775" w="1813560">
                  <a:moveTo>
                    <a:pt x="1112316" y="371563"/>
                  </a:moveTo>
                  <a:lnTo>
                    <a:pt x="1108303" y="352933"/>
                  </a:lnTo>
                  <a:lnTo>
                    <a:pt x="1089685" y="356933"/>
                  </a:lnTo>
                  <a:lnTo>
                    <a:pt x="1093685" y="375564"/>
                  </a:lnTo>
                  <a:lnTo>
                    <a:pt x="1112316" y="371563"/>
                  </a:lnTo>
                  <a:close/>
                </a:path>
                <a:path extrusionOk="0" h="866775" w="1813560">
                  <a:moveTo>
                    <a:pt x="1120317" y="408800"/>
                  </a:moveTo>
                  <a:lnTo>
                    <a:pt x="1116317" y="390182"/>
                  </a:lnTo>
                  <a:lnTo>
                    <a:pt x="1097699" y="394182"/>
                  </a:lnTo>
                  <a:lnTo>
                    <a:pt x="1101699" y="412813"/>
                  </a:lnTo>
                  <a:lnTo>
                    <a:pt x="1120317" y="408800"/>
                  </a:lnTo>
                  <a:close/>
                </a:path>
                <a:path extrusionOk="0" h="866775" w="1813560">
                  <a:moveTo>
                    <a:pt x="1128331" y="446062"/>
                  </a:moveTo>
                  <a:lnTo>
                    <a:pt x="1124331" y="427431"/>
                  </a:lnTo>
                  <a:lnTo>
                    <a:pt x="1105700" y="431431"/>
                  </a:lnTo>
                  <a:lnTo>
                    <a:pt x="1109713" y="450062"/>
                  </a:lnTo>
                  <a:lnTo>
                    <a:pt x="1128331" y="446062"/>
                  </a:lnTo>
                  <a:close/>
                </a:path>
                <a:path extrusionOk="0" h="866775" w="1813560">
                  <a:moveTo>
                    <a:pt x="1136332" y="483298"/>
                  </a:moveTo>
                  <a:lnTo>
                    <a:pt x="1132332" y="464680"/>
                  </a:lnTo>
                  <a:lnTo>
                    <a:pt x="1113701" y="468680"/>
                  </a:lnTo>
                  <a:lnTo>
                    <a:pt x="1117714" y="487311"/>
                  </a:lnTo>
                  <a:lnTo>
                    <a:pt x="1136332" y="483298"/>
                  </a:lnTo>
                  <a:close/>
                </a:path>
                <a:path extrusionOk="0" h="866775" w="1813560">
                  <a:moveTo>
                    <a:pt x="1142885" y="13030"/>
                  </a:moveTo>
                  <a:lnTo>
                    <a:pt x="1139977" y="2921"/>
                  </a:lnTo>
                  <a:lnTo>
                    <a:pt x="1134706" y="0"/>
                  </a:lnTo>
                  <a:lnTo>
                    <a:pt x="1029246" y="30365"/>
                  </a:lnTo>
                  <a:lnTo>
                    <a:pt x="920724" y="47066"/>
                  </a:lnTo>
                  <a:lnTo>
                    <a:pt x="917155" y="51930"/>
                  </a:lnTo>
                  <a:lnTo>
                    <a:pt x="917968" y="57124"/>
                  </a:lnTo>
                  <a:lnTo>
                    <a:pt x="918756" y="62331"/>
                  </a:lnTo>
                  <a:lnTo>
                    <a:pt x="923620" y="65900"/>
                  </a:lnTo>
                  <a:lnTo>
                    <a:pt x="981202" y="57035"/>
                  </a:lnTo>
                  <a:lnTo>
                    <a:pt x="977049" y="60401"/>
                  </a:lnTo>
                  <a:lnTo>
                    <a:pt x="979131" y="62979"/>
                  </a:lnTo>
                  <a:lnTo>
                    <a:pt x="963066" y="73431"/>
                  </a:lnTo>
                  <a:lnTo>
                    <a:pt x="962240" y="72390"/>
                  </a:lnTo>
                  <a:lnTo>
                    <a:pt x="952309" y="80441"/>
                  </a:lnTo>
                  <a:lnTo>
                    <a:pt x="937209" y="90258"/>
                  </a:lnTo>
                  <a:lnTo>
                    <a:pt x="935964" y="96151"/>
                  </a:lnTo>
                  <a:lnTo>
                    <a:pt x="941705" y="104965"/>
                  </a:lnTo>
                  <a:lnTo>
                    <a:pt x="947610" y="106222"/>
                  </a:lnTo>
                  <a:lnTo>
                    <a:pt x="959078" y="98755"/>
                  </a:lnTo>
                  <a:lnTo>
                    <a:pt x="959421" y="99174"/>
                  </a:lnTo>
                  <a:lnTo>
                    <a:pt x="963472" y="95897"/>
                  </a:lnTo>
                  <a:lnTo>
                    <a:pt x="990803" y="78105"/>
                  </a:lnTo>
                  <a:lnTo>
                    <a:pt x="973543" y="123698"/>
                  </a:lnTo>
                  <a:lnTo>
                    <a:pt x="972045" y="122936"/>
                  </a:lnTo>
                  <a:lnTo>
                    <a:pt x="963485" y="139954"/>
                  </a:lnTo>
                  <a:lnTo>
                    <a:pt x="980516" y="148513"/>
                  </a:lnTo>
                  <a:lnTo>
                    <a:pt x="987666" y="134277"/>
                  </a:lnTo>
                  <a:lnTo>
                    <a:pt x="990371" y="133057"/>
                  </a:lnTo>
                  <a:lnTo>
                    <a:pt x="997432" y="114388"/>
                  </a:lnTo>
                  <a:lnTo>
                    <a:pt x="997623" y="114477"/>
                  </a:lnTo>
                  <a:lnTo>
                    <a:pt x="1006182" y="97447"/>
                  </a:lnTo>
                  <a:lnTo>
                    <a:pt x="1004214" y="96469"/>
                  </a:lnTo>
                  <a:lnTo>
                    <a:pt x="1010996" y="78574"/>
                  </a:lnTo>
                  <a:lnTo>
                    <a:pt x="1013079" y="79616"/>
                  </a:lnTo>
                  <a:lnTo>
                    <a:pt x="995057" y="134708"/>
                  </a:lnTo>
                  <a:lnTo>
                    <a:pt x="997788" y="140081"/>
                  </a:lnTo>
                  <a:lnTo>
                    <a:pt x="1007783" y="143357"/>
                  </a:lnTo>
                  <a:lnTo>
                    <a:pt x="1013167" y="140627"/>
                  </a:lnTo>
                  <a:lnTo>
                    <a:pt x="1016406" y="130708"/>
                  </a:lnTo>
                  <a:lnTo>
                    <a:pt x="1017066" y="141135"/>
                  </a:lnTo>
                  <a:lnTo>
                    <a:pt x="1021588" y="145122"/>
                  </a:lnTo>
                  <a:lnTo>
                    <a:pt x="1032090" y="144462"/>
                  </a:lnTo>
                  <a:lnTo>
                    <a:pt x="1036078" y="139941"/>
                  </a:lnTo>
                  <a:lnTo>
                    <a:pt x="1032433" y="81724"/>
                  </a:lnTo>
                  <a:lnTo>
                    <a:pt x="1033792" y="77571"/>
                  </a:lnTo>
                  <a:lnTo>
                    <a:pt x="1034110" y="76619"/>
                  </a:lnTo>
                  <a:lnTo>
                    <a:pt x="1043736" y="74549"/>
                  </a:lnTo>
                  <a:lnTo>
                    <a:pt x="1089164" y="124294"/>
                  </a:lnTo>
                  <a:lnTo>
                    <a:pt x="1095197" y="124574"/>
                  </a:lnTo>
                  <a:lnTo>
                    <a:pt x="1102969" y="117475"/>
                  </a:lnTo>
                  <a:lnTo>
                    <a:pt x="1103236" y="111455"/>
                  </a:lnTo>
                  <a:lnTo>
                    <a:pt x="1051648" y="54940"/>
                  </a:lnTo>
                  <a:lnTo>
                    <a:pt x="1048766" y="51790"/>
                  </a:lnTo>
                  <a:lnTo>
                    <a:pt x="1029563" y="30759"/>
                  </a:lnTo>
                  <a:lnTo>
                    <a:pt x="1107567" y="107276"/>
                  </a:lnTo>
                  <a:lnTo>
                    <a:pt x="1113586" y="107226"/>
                  </a:lnTo>
                  <a:lnTo>
                    <a:pt x="1120965" y="99720"/>
                  </a:lnTo>
                  <a:lnTo>
                    <a:pt x="1120902" y="93687"/>
                  </a:lnTo>
                  <a:lnTo>
                    <a:pt x="1076934" y="50558"/>
                  </a:lnTo>
                  <a:lnTo>
                    <a:pt x="1071460" y="45199"/>
                  </a:lnTo>
                  <a:lnTo>
                    <a:pt x="1073416" y="37477"/>
                  </a:lnTo>
                  <a:lnTo>
                    <a:pt x="1108329" y="27419"/>
                  </a:lnTo>
                  <a:lnTo>
                    <a:pt x="1139964" y="18313"/>
                  </a:lnTo>
                  <a:lnTo>
                    <a:pt x="1142885" y="13030"/>
                  </a:lnTo>
                  <a:close/>
                </a:path>
                <a:path extrusionOk="0" h="866775" w="1813560">
                  <a:moveTo>
                    <a:pt x="1144346" y="520560"/>
                  </a:moveTo>
                  <a:lnTo>
                    <a:pt x="1140345" y="501929"/>
                  </a:lnTo>
                  <a:lnTo>
                    <a:pt x="1121714" y="505929"/>
                  </a:lnTo>
                  <a:lnTo>
                    <a:pt x="1125728" y="524560"/>
                  </a:lnTo>
                  <a:lnTo>
                    <a:pt x="1144346" y="520560"/>
                  </a:lnTo>
                  <a:close/>
                </a:path>
                <a:path extrusionOk="0" h="866775" w="1813560">
                  <a:moveTo>
                    <a:pt x="1148664" y="50787"/>
                  </a:moveTo>
                  <a:lnTo>
                    <a:pt x="1130198" y="46113"/>
                  </a:lnTo>
                  <a:lnTo>
                    <a:pt x="1125524" y="64579"/>
                  </a:lnTo>
                  <a:lnTo>
                    <a:pt x="1143990" y="69253"/>
                  </a:lnTo>
                  <a:lnTo>
                    <a:pt x="1148664" y="50787"/>
                  </a:lnTo>
                  <a:close/>
                </a:path>
                <a:path extrusionOk="0" h="866775" w="1813560">
                  <a:moveTo>
                    <a:pt x="1152347" y="557796"/>
                  </a:moveTo>
                  <a:lnTo>
                    <a:pt x="1148346" y="539178"/>
                  </a:lnTo>
                  <a:lnTo>
                    <a:pt x="1129728" y="543179"/>
                  </a:lnTo>
                  <a:lnTo>
                    <a:pt x="1133729" y="561809"/>
                  </a:lnTo>
                  <a:lnTo>
                    <a:pt x="1152347" y="557796"/>
                  </a:lnTo>
                  <a:close/>
                </a:path>
                <a:path extrusionOk="0" h="866775" w="1813560">
                  <a:moveTo>
                    <a:pt x="1160360" y="595058"/>
                  </a:moveTo>
                  <a:lnTo>
                    <a:pt x="1156360" y="576427"/>
                  </a:lnTo>
                  <a:lnTo>
                    <a:pt x="1137729" y="580428"/>
                  </a:lnTo>
                  <a:lnTo>
                    <a:pt x="1141742" y="599046"/>
                  </a:lnTo>
                  <a:lnTo>
                    <a:pt x="1160360" y="595058"/>
                  </a:lnTo>
                  <a:close/>
                </a:path>
                <a:path extrusionOk="0" h="866775" w="1813560">
                  <a:moveTo>
                    <a:pt x="1168374" y="632294"/>
                  </a:moveTo>
                  <a:lnTo>
                    <a:pt x="1164374" y="613676"/>
                  </a:lnTo>
                  <a:lnTo>
                    <a:pt x="1145743" y="617677"/>
                  </a:lnTo>
                  <a:lnTo>
                    <a:pt x="1149743" y="636308"/>
                  </a:lnTo>
                  <a:lnTo>
                    <a:pt x="1168374" y="632294"/>
                  </a:lnTo>
                  <a:close/>
                </a:path>
                <a:path extrusionOk="0" h="866775" w="1813560">
                  <a:moveTo>
                    <a:pt x="1176375" y="669544"/>
                  </a:moveTo>
                  <a:lnTo>
                    <a:pt x="1172375" y="650925"/>
                  </a:lnTo>
                  <a:lnTo>
                    <a:pt x="1153756" y="654926"/>
                  </a:lnTo>
                  <a:lnTo>
                    <a:pt x="1157757" y="673544"/>
                  </a:lnTo>
                  <a:lnTo>
                    <a:pt x="1176375" y="669544"/>
                  </a:lnTo>
                  <a:close/>
                </a:path>
                <a:path extrusionOk="0" h="866775" w="1813560">
                  <a:moveTo>
                    <a:pt x="1184389" y="706793"/>
                  </a:moveTo>
                  <a:lnTo>
                    <a:pt x="1180376" y="688174"/>
                  </a:lnTo>
                  <a:lnTo>
                    <a:pt x="1161757" y="692175"/>
                  </a:lnTo>
                  <a:lnTo>
                    <a:pt x="1165758" y="710806"/>
                  </a:lnTo>
                  <a:lnTo>
                    <a:pt x="1184389" y="706793"/>
                  </a:lnTo>
                  <a:close/>
                </a:path>
                <a:path extrusionOk="0" h="866775" w="1813560">
                  <a:moveTo>
                    <a:pt x="1185595" y="60121"/>
                  </a:moveTo>
                  <a:lnTo>
                    <a:pt x="1167130" y="55448"/>
                  </a:lnTo>
                  <a:lnTo>
                    <a:pt x="1162456" y="73926"/>
                  </a:lnTo>
                  <a:lnTo>
                    <a:pt x="1180922" y="78600"/>
                  </a:lnTo>
                  <a:lnTo>
                    <a:pt x="1185595" y="60121"/>
                  </a:lnTo>
                  <a:close/>
                </a:path>
                <a:path extrusionOk="0" h="866775" w="1813560">
                  <a:moveTo>
                    <a:pt x="1192403" y="744042"/>
                  </a:moveTo>
                  <a:lnTo>
                    <a:pt x="1188389" y="725424"/>
                  </a:lnTo>
                  <a:lnTo>
                    <a:pt x="1169771" y="729424"/>
                  </a:lnTo>
                  <a:lnTo>
                    <a:pt x="1173772" y="748055"/>
                  </a:lnTo>
                  <a:lnTo>
                    <a:pt x="1192403" y="744042"/>
                  </a:lnTo>
                  <a:close/>
                </a:path>
                <a:path extrusionOk="0" h="866775" w="1813560">
                  <a:moveTo>
                    <a:pt x="1200404" y="781291"/>
                  </a:moveTo>
                  <a:lnTo>
                    <a:pt x="1196403" y="762673"/>
                  </a:lnTo>
                  <a:lnTo>
                    <a:pt x="1177772" y="766673"/>
                  </a:lnTo>
                  <a:lnTo>
                    <a:pt x="1181785" y="785304"/>
                  </a:lnTo>
                  <a:lnTo>
                    <a:pt x="1200404" y="781291"/>
                  </a:lnTo>
                  <a:close/>
                </a:path>
                <a:path extrusionOk="0" h="866775" w="1813560">
                  <a:moveTo>
                    <a:pt x="1208405" y="818540"/>
                  </a:moveTo>
                  <a:lnTo>
                    <a:pt x="1204404" y="799922"/>
                  </a:lnTo>
                  <a:lnTo>
                    <a:pt x="1185786" y="803922"/>
                  </a:lnTo>
                  <a:lnTo>
                    <a:pt x="1189786" y="822553"/>
                  </a:lnTo>
                  <a:lnTo>
                    <a:pt x="1208405" y="818540"/>
                  </a:lnTo>
                  <a:close/>
                </a:path>
                <a:path extrusionOk="0" h="866775" w="1813560">
                  <a:moveTo>
                    <a:pt x="1216418" y="855789"/>
                  </a:moveTo>
                  <a:lnTo>
                    <a:pt x="1212418" y="837171"/>
                  </a:lnTo>
                  <a:lnTo>
                    <a:pt x="1193787" y="841171"/>
                  </a:lnTo>
                  <a:lnTo>
                    <a:pt x="1197800" y="859802"/>
                  </a:lnTo>
                  <a:lnTo>
                    <a:pt x="1216418" y="855789"/>
                  </a:lnTo>
                  <a:close/>
                </a:path>
                <a:path extrusionOk="0" h="866775" w="1813560">
                  <a:moveTo>
                    <a:pt x="1222540" y="69469"/>
                  </a:moveTo>
                  <a:lnTo>
                    <a:pt x="1204061" y="64795"/>
                  </a:lnTo>
                  <a:lnTo>
                    <a:pt x="1199388" y="83261"/>
                  </a:lnTo>
                  <a:lnTo>
                    <a:pt x="1217866" y="87934"/>
                  </a:lnTo>
                  <a:lnTo>
                    <a:pt x="1222540" y="69469"/>
                  </a:lnTo>
                  <a:close/>
                </a:path>
                <a:path extrusionOk="0" h="866775" w="1813560">
                  <a:moveTo>
                    <a:pt x="1259471" y="78816"/>
                  </a:moveTo>
                  <a:lnTo>
                    <a:pt x="1241005" y="74142"/>
                  </a:lnTo>
                  <a:lnTo>
                    <a:pt x="1236332" y="92608"/>
                  </a:lnTo>
                  <a:lnTo>
                    <a:pt x="1254798" y="97282"/>
                  </a:lnTo>
                  <a:lnTo>
                    <a:pt x="1259471" y="78816"/>
                  </a:lnTo>
                  <a:close/>
                </a:path>
                <a:path extrusionOk="0" h="866775" w="1813560">
                  <a:moveTo>
                    <a:pt x="1296403" y="88150"/>
                  </a:moveTo>
                  <a:lnTo>
                    <a:pt x="1277937" y="83477"/>
                  </a:lnTo>
                  <a:lnTo>
                    <a:pt x="1273263" y="101955"/>
                  </a:lnTo>
                  <a:lnTo>
                    <a:pt x="1291729" y="106629"/>
                  </a:lnTo>
                  <a:lnTo>
                    <a:pt x="1296403" y="88150"/>
                  </a:lnTo>
                  <a:close/>
                </a:path>
                <a:path extrusionOk="0" h="866775" w="1813560">
                  <a:moveTo>
                    <a:pt x="1333347" y="97497"/>
                  </a:moveTo>
                  <a:lnTo>
                    <a:pt x="1314881" y="92824"/>
                  </a:lnTo>
                  <a:lnTo>
                    <a:pt x="1310208" y="111290"/>
                  </a:lnTo>
                  <a:lnTo>
                    <a:pt x="1328674" y="115963"/>
                  </a:lnTo>
                  <a:lnTo>
                    <a:pt x="1333347" y="97497"/>
                  </a:lnTo>
                  <a:close/>
                </a:path>
                <a:path extrusionOk="0" h="866775" w="1813560">
                  <a:moveTo>
                    <a:pt x="1370279" y="106845"/>
                  </a:moveTo>
                  <a:lnTo>
                    <a:pt x="1351813" y="102171"/>
                  </a:lnTo>
                  <a:lnTo>
                    <a:pt x="1347139" y="120637"/>
                  </a:lnTo>
                  <a:lnTo>
                    <a:pt x="1365605" y="125310"/>
                  </a:lnTo>
                  <a:lnTo>
                    <a:pt x="1370279" y="106845"/>
                  </a:lnTo>
                  <a:close/>
                </a:path>
                <a:path extrusionOk="0" h="866775" w="1813560">
                  <a:moveTo>
                    <a:pt x="1407223" y="116179"/>
                  </a:moveTo>
                  <a:lnTo>
                    <a:pt x="1388745" y="111506"/>
                  </a:lnTo>
                  <a:lnTo>
                    <a:pt x="1384084" y="129984"/>
                  </a:lnTo>
                  <a:lnTo>
                    <a:pt x="1402549" y="134658"/>
                  </a:lnTo>
                  <a:lnTo>
                    <a:pt x="1407223" y="116179"/>
                  </a:lnTo>
                  <a:close/>
                </a:path>
                <a:path extrusionOk="0" h="866775" w="1813560">
                  <a:moveTo>
                    <a:pt x="1444155" y="125526"/>
                  </a:moveTo>
                  <a:lnTo>
                    <a:pt x="1425689" y="120853"/>
                  </a:lnTo>
                  <a:lnTo>
                    <a:pt x="1421015" y="139331"/>
                  </a:lnTo>
                  <a:lnTo>
                    <a:pt x="1439481" y="143992"/>
                  </a:lnTo>
                  <a:lnTo>
                    <a:pt x="1444155" y="125526"/>
                  </a:lnTo>
                  <a:close/>
                </a:path>
                <a:path extrusionOk="0" h="866775" w="1813560">
                  <a:moveTo>
                    <a:pt x="1481086" y="134874"/>
                  </a:moveTo>
                  <a:lnTo>
                    <a:pt x="1462620" y="130200"/>
                  </a:lnTo>
                  <a:lnTo>
                    <a:pt x="1457947" y="148666"/>
                  </a:lnTo>
                  <a:lnTo>
                    <a:pt x="1476425" y="153339"/>
                  </a:lnTo>
                  <a:lnTo>
                    <a:pt x="1481086" y="134874"/>
                  </a:lnTo>
                  <a:close/>
                </a:path>
                <a:path extrusionOk="0" h="866775" w="1813560">
                  <a:moveTo>
                    <a:pt x="1518031" y="144208"/>
                  </a:moveTo>
                  <a:lnTo>
                    <a:pt x="1499552" y="139547"/>
                  </a:lnTo>
                  <a:lnTo>
                    <a:pt x="1494891" y="158013"/>
                  </a:lnTo>
                  <a:lnTo>
                    <a:pt x="1513357" y="162687"/>
                  </a:lnTo>
                  <a:lnTo>
                    <a:pt x="1518031" y="144208"/>
                  </a:lnTo>
                  <a:close/>
                </a:path>
                <a:path extrusionOk="0" h="866775" w="1813560">
                  <a:moveTo>
                    <a:pt x="1554962" y="153555"/>
                  </a:moveTo>
                  <a:lnTo>
                    <a:pt x="1536496" y="148882"/>
                  </a:lnTo>
                  <a:lnTo>
                    <a:pt x="1531823" y="167360"/>
                  </a:lnTo>
                  <a:lnTo>
                    <a:pt x="1550289" y="172034"/>
                  </a:lnTo>
                  <a:lnTo>
                    <a:pt x="1554962" y="153555"/>
                  </a:lnTo>
                  <a:close/>
                </a:path>
                <a:path extrusionOk="0" h="866775" w="1813560">
                  <a:moveTo>
                    <a:pt x="1591906" y="162902"/>
                  </a:moveTo>
                  <a:lnTo>
                    <a:pt x="1573428" y="158229"/>
                  </a:lnTo>
                  <a:lnTo>
                    <a:pt x="1568767" y="176695"/>
                  </a:lnTo>
                  <a:lnTo>
                    <a:pt x="1587233" y="181368"/>
                  </a:lnTo>
                  <a:lnTo>
                    <a:pt x="1591906" y="162902"/>
                  </a:lnTo>
                  <a:close/>
                </a:path>
                <a:path extrusionOk="0" h="866775" w="1813560">
                  <a:moveTo>
                    <a:pt x="1628838" y="172250"/>
                  </a:moveTo>
                  <a:lnTo>
                    <a:pt x="1610372" y="167576"/>
                  </a:lnTo>
                  <a:lnTo>
                    <a:pt x="1605699" y="186042"/>
                  </a:lnTo>
                  <a:lnTo>
                    <a:pt x="1624164" y="190715"/>
                  </a:lnTo>
                  <a:lnTo>
                    <a:pt x="1628838" y="172250"/>
                  </a:lnTo>
                  <a:close/>
                </a:path>
                <a:path extrusionOk="0" h="866775" w="1813560">
                  <a:moveTo>
                    <a:pt x="1665770" y="181584"/>
                  </a:moveTo>
                  <a:lnTo>
                    <a:pt x="1647304" y="176911"/>
                  </a:lnTo>
                  <a:lnTo>
                    <a:pt x="1642630" y="195389"/>
                  </a:lnTo>
                  <a:lnTo>
                    <a:pt x="1661096" y="200063"/>
                  </a:lnTo>
                  <a:lnTo>
                    <a:pt x="1665770" y="181584"/>
                  </a:lnTo>
                  <a:close/>
                </a:path>
                <a:path extrusionOk="0" h="866775" w="1813560">
                  <a:moveTo>
                    <a:pt x="1702714" y="190931"/>
                  </a:moveTo>
                  <a:lnTo>
                    <a:pt x="1684248" y="186258"/>
                  </a:lnTo>
                  <a:lnTo>
                    <a:pt x="1679575" y="204736"/>
                  </a:lnTo>
                  <a:lnTo>
                    <a:pt x="1698040" y="209397"/>
                  </a:lnTo>
                  <a:lnTo>
                    <a:pt x="1702714" y="190931"/>
                  </a:lnTo>
                  <a:close/>
                </a:path>
                <a:path extrusionOk="0" h="866775" w="1813560">
                  <a:moveTo>
                    <a:pt x="1739646" y="200279"/>
                  </a:moveTo>
                  <a:lnTo>
                    <a:pt x="1721180" y="195605"/>
                  </a:lnTo>
                  <a:lnTo>
                    <a:pt x="1716506" y="214071"/>
                  </a:lnTo>
                  <a:lnTo>
                    <a:pt x="1734972" y="218744"/>
                  </a:lnTo>
                  <a:lnTo>
                    <a:pt x="1739646" y="200279"/>
                  </a:lnTo>
                  <a:close/>
                </a:path>
                <a:path extrusionOk="0" h="866775" w="1813560">
                  <a:moveTo>
                    <a:pt x="1776577" y="209613"/>
                  </a:moveTo>
                  <a:lnTo>
                    <a:pt x="1758111" y="204952"/>
                  </a:lnTo>
                  <a:lnTo>
                    <a:pt x="1753450" y="223418"/>
                  </a:lnTo>
                  <a:lnTo>
                    <a:pt x="1771916" y="228092"/>
                  </a:lnTo>
                  <a:lnTo>
                    <a:pt x="1776577" y="209613"/>
                  </a:lnTo>
                  <a:close/>
                </a:path>
                <a:path extrusionOk="0" h="866775" w="1813560">
                  <a:moveTo>
                    <a:pt x="1813521" y="218960"/>
                  </a:moveTo>
                  <a:lnTo>
                    <a:pt x="1795056" y="214287"/>
                  </a:lnTo>
                  <a:lnTo>
                    <a:pt x="1790382" y="232765"/>
                  </a:lnTo>
                  <a:lnTo>
                    <a:pt x="1808848" y="237426"/>
                  </a:lnTo>
                  <a:lnTo>
                    <a:pt x="1813521" y="21896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29" name="Google Shape;2129;p130"/>
          <p:cNvSpPr txBox="1"/>
          <p:nvPr/>
        </p:nvSpPr>
        <p:spPr>
          <a:xfrm>
            <a:off x="4694825" y="4284350"/>
            <a:ext cx="1787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hit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i="1" lang="en" sz="1800">
                <a:latin typeface="Calibri"/>
                <a:ea typeface="Calibri"/>
                <a:cs typeface="Calibri"/>
                <a:sym typeface="Calibri"/>
              </a:rPr>
              <a:t>me</a:t>
            </a:r>
            <a:r>
              <a:rPr baseline="30000" lang="en" sz="18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aseline="30000" i="1" lang="en" sz="1800">
                <a:latin typeface="Calibri"/>
                <a:ea typeface="Calibri"/>
                <a:cs typeface="Calibri"/>
                <a:sym typeface="Calibri"/>
              </a:rPr>
              <a:t>with</a:t>
            </a:r>
            <a:endParaRPr baseline="30000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130"/>
          <p:cNvSpPr txBox="1"/>
          <p:nvPr/>
        </p:nvSpPr>
        <p:spPr>
          <a:xfrm>
            <a:off x="6559801" y="4275199"/>
            <a:ext cx="978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130"/>
          <p:cNvSpPr txBox="1"/>
          <p:nvPr/>
        </p:nvSpPr>
        <p:spPr>
          <a:xfrm>
            <a:off x="6482324" y="1438275"/>
            <a:ext cx="204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 Math"/>
                <a:ea typeface="Cambria Math"/>
                <a:cs typeface="Cambria Math"/>
                <a:sym typeface="Cambria Math"/>
              </a:rPr>
              <a:t>𝑦^</a:t>
            </a:r>
            <a:r>
              <a:rPr baseline="-25000" lang="en" sz="1400">
                <a:latin typeface="Cambria Math"/>
                <a:ea typeface="Cambria Math"/>
                <a:cs typeface="Cambria Math"/>
                <a:sym typeface="Cambria Math"/>
              </a:rPr>
              <a:t>6</a:t>
            </a:r>
            <a:endParaRPr baseline="-25000" sz="1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132" name="Google Shape;2132;p130"/>
          <p:cNvSpPr/>
          <p:nvPr/>
        </p:nvSpPr>
        <p:spPr>
          <a:xfrm>
            <a:off x="6557201" y="1161850"/>
            <a:ext cx="83344" cy="260508"/>
          </a:xfrm>
          <a:custGeom>
            <a:rect b="b" l="l" r="r" t="t"/>
            <a:pathLst>
              <a:path extrusionOk="0" h="347344" w="111125">
                <a:moveTo>
                  <a:pt x="55028" y="37799"/>
                </a:moveTo>
                <a:lnTo>
                  <a:pt x="45590" y="54178"/>
                </a:lnTo>
                <a:lnTo>
                  <a:pt x="47155" y="347319"/>
                </a:lnTo>
                <a:lnTo>
                  <a:pt x="66205" y="347218"/>
                </a:lnTo>
                <a:lnTo>
                  <a:pt x="64640" y="54075"/>
                </a:lnTo>
                <a:lnTo>
                  <a:pt x="55028" y="37799"/>
                </a:lnTo>
                <a:close/>
              </a:path>
              <a:path extrusionOk="0" h="347344" w="111125">
                <a:moveTo>
                  <a:pt x="54825" y="0"/>
                </a:moveTo>
                <a:lnTo>
                  <a:pt x="0" y="95135"/>
                </a:lnTo>
                <a:lnTo>
                  <a:pt x="1574" y="100965"/>
                </a:lnTo>
                <a:lnTo>
                  <a:pt x="10680" y="106210"/>
                </a:lnTo>
                <a:lnTo>
                  <a:pt x="16510" y="104648"/>
                </a:lnTo>
                <a:lnTo>
                  <a:pt x="45590" y="54178"/>
                </a:lnTo>
                <a:lnTo>
                  <a:pt x="45402" y="18948"/>
                </a:lnTo>
                <a:lnTo>
                  <a:pt x="65955" y="18846"/>
                </a:lnTo>
                <a:lnTo>
                  <a:pt x="54825" y="0"/>
                </a:lnTo>
                <a:close/>
              </a:path>
              <a:path extrusionOk="0" h="347344" w="111125">
                <a:moveTo>
                  <a:pt x="65955" y="18846"/>
                </a:moveTo>
                <a:lnTo>
                  <a:pt x="64452" y="18846"/>
                </a:lnTo>
                <a:lnTo>
                  <a:pt x="64640" y="54075"/>
                </a:lnTo>
                <a:lnTo>
                  <a:pt x="94259" y="104228"/>
                </a:lnTo>
                <a:lnTo>
                  <a:pt x="100101" y="105740"/>
                </a:lnTo>
                <a:lnTo>
                  <a:pt x="109156" y="100393"/>
                </a:lnTo>
                <a:lnTo>
                  <a:pt x="110655" y="94538"/>
                </a:lnTo>
                <a:lnTo>
                  <a:pt x="65955" y="18846"/>
                </a:lnTo>
                <a:close/>
              </a:path>
              <a:path extrusionOk="0" h="347344" w="111125">
                <a:moveTo>
                  <a:pt x="64452" y="18846"/>
                </a:moveTo>
                <a:lnTo>
                  <a:pt x="45402" y="18948"/>
                </a:lnTo>
                <a:lnTo>
                  <a:pt x="45590" y="54178"/>
                </a:lnTo>
                <a:lnTo>
                  <a:pt x="55028" y="37799"/>
                </a:lnTo>
                <a:lnTo>
                  <a:pt x="46723" y="23736"/>
                </a:lnTo>
                <a:lnTo>
                  <a:pt x="64478" y="23647"/>
                </a:lnTo>
                <a:lnTo>
                  <a:pt x="64452" y="18846"/>
                </a:lnTo>
                <a:close/>
              </a:path>
              <a:path extrusionOk="0" h="347344" w="111125">
                <a:moveTo>
                  <a:pt x="64478" y="23647"/>
                </a:moveTo>
                <a:lnTo>
                  <a:pt x="63182" y="23647"/>
                </a:lnTo>
                <a:lnTo>
                  <a:pt x="55028" y="37799"/>
                </a:lnTo>
                <a:lnTo>
                  <a:pt x="64640" y="54075"/>
                </a:lnTo>
                <a:lnTo>
                  <a:pt x="64478" y="23647"/>
                </a:lnTo>
                <a:close/>
              </a:path>
              <a:path extrusionOk="0" h="347344" w="111125">
                <a:moveTo>
                  <a:pt x="63182" y="23647"/>
                </a:moveTo>
                <a:lnTo>
                  <a:pt x="46723" y="23736"/>
                </a:lnTo>
                <a:lnTo>
                  <a:pt x="55028" y="37799"/>
                </a:lnTo>
                <a:lnTo>
                  <a:pt x="63182" y="2364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3" name="Google Shape;2133;p130"/>
          <p:cNvSpPr txBox="1"/>
          <p:nvPr/>
        </p:nvSpPr>
        <p:spPr>
          <a:xfrm>
            <a:off x="6495926" y="923925"/>
            <a:ext cx="2052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Calibri"/>
                <a:ea typeface="Calibri"/>
                <a:cs typeface="Calibri"/>
                <a:sym typeface="Calibri"/>
              </a:rPr>
              <a:t>pie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130"/>
          <p:cNvSpPr txBox="1"/>
          <p:nvPr/>
        </p:nvSpPr>
        <p:spPr>
          <a:xfrm>
            <a:off x="1961748" y="4774125"/>
            <a:ext cx="197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 sentence (input)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31"/>
          <p:cNvSpPr txBox="1"/>
          <p:nvPr>
            <p:ph type="title"/>
          </p:nvPr>
        </p:nvSpPr>
        <p:spPr>
          <a:xfrm>
            <a:off x="363774" y="200025"/>
            <a:ext cx="57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in equations</a:t>
            </a:r>
            <a:endParaRPr/>
          </a:p>
        </p:txBody>
      </p:sp>
      <p:sp>
        <p:nvSpPr>
          <p:cNvPr id="2140" name="Google Shape;2140;p131"/>
          <p:cNvSpPr txBox="1"/>
          <p:nvPr/>
        </p:nvSpPr>
        <p:spPr>
          <a:xfrm>
            <a:off x="363776" y="824102"/>
            <a:ext cx="38022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625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encoder hidden states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timestep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have decoder hidden state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the attention scores 	for this step: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31"/>
          <p:cNvSpPr txBox="1"/>
          <p:nvPr/>
        </p:nvSpPr>
        <p:spPr>
          <a:xfrm>
            <a:off x="363776" y="2147697"/>
            <a:ext cx="4101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take softmax to get the attention distribution  sums to 1)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131"/>
          <p:cNvSpPr txBox="1"/>
          <p:nvPr/>
        </p:nvSpPr>
        <p:spPr>
          <a:xfrm>
            <a:off x="4788845" y="2147697"/>
            <a:ext cx="3792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for this step (this is a probability distribution and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31"/>
          <p:cNvSpPr txBox="1"/>
          <p:nvPr/>
        </p:nvSpPr>
        <p:spPr>
          <a:xfrm>
            <a:off x="363776" y="3158108"/>
            <a:ext cx="60900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  	to take a weighted sum of the encoder hidden states to get the  attention output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Font typeface="Times New Roma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700"/>
              <a:buFont typeface="Times New Roman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2667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 we concatenate the attention output	with the decoder hidden  state	and proceed as in the non-attention seq2seq model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4" name="Google Shape;214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416" y="1179862"/>
            <a:ext cx="591054" cy="19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9709" y="893288"/>
            <a:ext cx="1314747" cy="20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671" y="1760814"/>
            <a:ext cx="2842170" cy="2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1517" y="1358806"/>
            <a:ext cx="288397" cy="28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8103" y="2718372"/>
            <a:ext cx="2366278" cy="30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15287" y="2142224"/>
            <a:ext cx="242590" cy="21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7360" y="3105860"/>
            <a:ext cx="296498" cy="35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39090" y="3479998"/>
            <a:ext cx="176648" cy="132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2" name="Google Shape;2152;p131"/>
          <p:cNvGrpSpPr/>
          <p:nvPr/>
        </p:nvGrpSpPr>
        <p:grpSpPr>
          <a:xfrm>
            <a:off x="2573131" y="3492205"/>
            <a:ext cx="1832533" cy="943837"/>
            <a:chOff x="3430841" y="4656273"/>
            <a:chExt cx="2443377" cy="1258449"/>
          </a:xfrm>
        </p:grpSpPr>
        <p:pic>
          <p:nvPicPr>
            <p:cNvPr id="2153" name="Google Shape;2153;p1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30841" y="4656273"/>
              <a:ext cx="2443377" cy="925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1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40654" y="5619502"/>
              <a:ext cx="328042" cy="2952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5" name="Google Shape;2155;p1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77485" y="4743236"/>
            <a:ext cx="1071946" cy="24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7509" y="4389781"/>
            <a:ext cx="218360" cy="23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/>
              <a:t>Today’s </a:t>
            </a:r>
            <a:r>
              <a:rPr lang="en" sz="41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546" name="Google Shape;546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Short recap (RNN, LSTM)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Machine Translation (Seq2seq)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Attention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32"/>
          <p:cNvSpPr txBox="1"/>
          <p:nvPr>
            <p:ph type="title"/>
          </p:nvPr>
        </p:nvSpPr>
        <p:spPr>
          <a:xfrm>
            <a:off x="363774" y="200025"/>
            <a:ext cx="3366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</a:t>
            </a:r>
            <a:r>
              <a:rPr lang="en">
                <a:solidFill>
                  <a:srgbClr val="00B050"/>
                </a:solidFill>
              </a:rPr>
              <a:t>great</a:t>
            </a:r>
            <a:endParaRPr/>
          </a:p>
        </p:txBody>
      </p:sp>
      <p:sp>
        <p:nvSpPr>
          <p:cNvPr id="2162" name="Google Shape;2162;p132"/>
          <p:cNvSpPr txBox="1"/>
          <p:nvPr>
            <p:ph idx="1" type="body"/>
          </p:nvPr>
        </p:nvSpPr>
        <p:spPr>
          <a:xfrm>
            <a:off x="363776" y="804290"/>
            <a:ext cx="60042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50">
            <a:spAutoFit/>
          </a:bodyPr>
          <a:lstStyle/>
          <a:p>
            <a:pPr indent="-2540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Attention significantly </a:t>
            </a:r>
            <a:r>
              <a:rPr lang="en">
                <a:solidFill>
                  <a:srgbClr val="00B050"/>
                </a:solidFill>
              </a:rPr>
              <a:t>improves NMT performance</a:t>
            </a:r>
            <a:endParaRPr/>
          </a:p>
          <a:p>
            <a:pPr indent="-17145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It’s very useful to allow decoder to focus on certain parts of the source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Attention </a:t>
            </a:r>
            <a:r>
              <a:rPr lang="en">
                <a:solidFill>
                  <a:srgbClr val="00B050"/>
                </a:solidFill>
              </a:rPr>
              <a:t>solves the bottleneck problem</a:t>
            </a:r>
            <a:endParaRPr/>
          </a:p>
          <a:p>
            <a:pPr indent="-17145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Attention allows decoder to look directly at source; bypass bottleneck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Attention </a:t>
            </a:r>
            <a:r>
              <a:rPr lang="en">
                <a:solidFill>
                  <a:srgbClr val="00B050"/>
                </a:solidFill>
              </a:rPr>
              <a:t>helps with vanishing gradient problem</a:t>
            </a:r>
            <a:endParaRPr/>
          </a:p>
          <a:p>
            <a:pPr indent="-17145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Provides shortcut to faraway states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Attention provides </a:t>
            </a:r>
            <a:r>
              <a:rPr lang="en">
                <a:solidFill>
                  <a:srgbClr val="00B050"/>
                </a:solidFill>
              </a:rPr>
              <a:t>some interpretability</a:t>
            </a:r>
            <a:endParaRPr/>
          </a:p>
          <a:p>
            <a:pPr indent="-171450" lvl="1" marL="520700" rtl="0" algn="l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SzPts val="1500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By inspecting attention distribution, we can see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132"/>
          <p:cNvSpPr txBox="1"/>
          <p:nvPr/>
        </p:nvSpPr>
        <p:spPr>
          <a:xfrm>
            <a:off x="706676" y="3176397"/>
            <a:ext cx="38052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150">
            <a:spAutoFit/>
          </a:bodyPr>
          <a:lstStyle/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what the decoder was focusing 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We get (soft) </a:t>
            </a:r>
            <a:r>
              <a:rPr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alignment for free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This is cool because we never explicitly trained  an alignment system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The network just learned alignment by itself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4" name="Google Shape;2164;p132"/>
          <p:cNvGrpSpPr/>
          <p:nvPr/>
        </p:nvGrpSpPr>
        <p:grpSpPr>
          <a:xfrm>
            <a:off x="6422070" y="3297364"/>
            <a:ext cx="1333976" cy="933926"/>
            <a:chOff x="8562759" y="4396485"/>
            <a:chExt cx="1778634" cy="1245235"/>
          </a:xfrm>
        </p:grpSpPr>
        <p:sp>
          <p:nvSpPr>
            <p:cNvPr id="2165" name="Google Shape;2165;p132"/>
            <p:cNvSpPr/>
            <p:nvPr/>
          </p:nvSpPr>
          <p:spPr>
            <a:xfrm>
              <a:off x="8569109" y="4402825"/>
              <a:ext cx="294640" cy="308610"/>
            </a:xfrm>
            <a:custGeom>
              <a:rect b="b" l="l" r="r" t="t"/>
              <a:pathLst>
                <a:path extrusionOk="0" h="308610" w="294640">
                  <a:moveTo>
                    <a:pt x="294267" y="0"/>
                  </a:moveTo>
                  <a:lnTo>
                    <a:pt x="0" y="0"/>
                  </a:lnTo>
                  <a:lnTo>
                    <a:pt x="0" y="308099"/>
                  </a:lnTo>
                  <a:lnTo>
                    <a:pt x="294267" y="308099"/>
                  </a:lnTo>
                  <a:lnTo>
                    <a:pt x="294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6" name="Google Shape;2166;p132"/>
            <p:cNvSpPr/>
            <p:nvPr/>
          </p:nvSpPr>
          <p:spPr>
            <a:xfrm>
              <a:off x="8569109" y="4402835"/>
              <a:ext cx="1765934" cy="616585"/>
            </a:xfrm>
            <a:custGeom>
              <a:rect b="b" l="l" r="r" t="t"/>
              <a:pathLst>
                <a:path extrusionOk="0" h="616585" w="1765934">
                  <a:moveTo>
                    <a:pt x="294259" y="308102"/>
                  </a:moveTo>
                  <a:lnTo>
                    <a:pt x="0" y="308102"/>
                  </a:lnTo>
                  <a:lnTo>
                    <a:pt x="0" y="616191"/>
                  </a:lnTo>
                  <a:lnTo>
                    <a:pt x="294259" y="616191"/>
                  </a:lnTo>
                  <a:lnTo>
                    <a:pt x="294259" y="308102"/>
                  </a:lnTo>
                  <a:close/>
                </a:path>
                <a:path extrusionOk="0" h="616585" w="1765934">
                  <a:moveTo>
                    <a:pt x="588530" y="0"/>
                  </a:moveTo>
                  <a:lnTo>
                    <a:pt x="294271" y="0"/>
                  </a:lnTo>
                  <a:lnTo>
                    <a:pt x="294271" y="308089"/>
                  </a:lnTo>
                  <a:lnTo>
                    <a:pt x="588530" y="308089"/>
                  </a:lnTo>
                  <a:lnTo>
                    <a:pt x="588530" y="0"/>
                  </a:lnTo>
                  <a:close/>
                </a:path>
                <a:path extrusionOk="0" h="616585" w="1765934">
                  <a:moveTo>
                    <a:pt x="1177061" y="0"/>
                  </a:moveTo>
                  <a:lnTo>
                    <a:pt x="882802" y="0"/>
                  </a:lnTo>
                  <a:lnTo>
                    <a:pt x="588543" y="0"/>
                  </a:lnTo>
                  <a:lnTo>
                    <a:pt x="588543" y="308089"/>
                  </a:lnTo>
                  <a:lnTo>
                    <a:pt x="882802" y="308089"/>
                  </a:lnTo>
                  <a:lnTo>
                    <a:pt x="1177061" y="308089"/>
                  </a:lnTo>
                  <a:lnTo>
                    <a:pt x="1177061" y="0"/>
                  </a:lnTo>
                  <a:close/>
                </a:path>
                <a:path extrusionOk="0" h="616585" w="1765934">
                  <a:moveTo>
                    <a:pt x="1471333" y="0"/>
                  </a:moveTo>
                  <a:lnTo>
                    <a:pt x="1177074" y="0"/>
                  </a:lnTo>
                  <a:lnTo>
                    <a:pt x="1177074" y="308089"/>
                  </a:lnTo>
                  <a:lnTo>
                    <a:pt x="1471333" y="308089"/>
                  </a:lnTo>
                  <a:lnTo>
                    <a:pt x="1471333" y="0"/>
                  </a:lnTo>
                  <a:close/>
                </a:path>
                <a:path extrusionOk="0" h="616585" w="1765934">
                  <a:moveTo>
                    <a:pt x="1765604" y="0"/>
                  </a:moveTo>
                  <a:lnTo>
                    <a:pt x="1471345" y="0"/>
                  </a:lnTo>
                  <a:lnTo>
                    <a:pt x="1471345" y="308089"/>
                  </a:lnTo>
                  <a:lnTo>
                    <a:pt x="1765604" y="308089"/>
                  </a:lnTo>
                  <a:lnTo>
                    <a:pt x="176560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7" name="Google Shape;2167;p132"/>
            <p:cNvSpPr/>
            <p:nvPr/>
          </p:nvSpPr>
          <p:spPr>
            <a:xfrm>
              <a:off x="8863381" y="4710932"/>
              <a:ext cx="294640" cy="308610"/>
            </a:xfrm>
            <a:custGeom>
              <a:rect b="b" l="l" r="r" t="t"/>
              <a:pathLst>
                <a:path extrusionOk="0" h="308610" w="294640">
                  <a:moveTo>
                    <a:pt x="294267" y="0"/>
                  </a:moveTo>
                  <a:lnTo>
                    <a:pt x="0" y="0"/>
                  </a:lnTo>
                  <a:lnTo>
                    <a:pt x="0" y="308094"/>
                  </a:lnTo>
                  <a:lnTo>
                    <a:pt x="294267" y="308094"/>
                  </a:lnTo>
                  <a:lnTo>
                    <a:pt x="2942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8" name="Google Shape;2168;p132"/>
            <p:cNvSpPr/>
            <p:nvPr/>
          </p:nvSpPr>
          <p:spPr>
            <a:xfrm>
              <a:off x="8569109" y="4710937"/>
              <a:ext cx="1765934" cy="616585"/>
            </a:xfrm>
            <a:custGeom>
              <a:rect b="b" l="l" r="r" t="t"/>
              <a:pathLst>
                <a:path extrusionOk="0" h="616585" w="1765934">
                  <a:moveTo>
                    <a:pt x="294259" y="308102"/>
                  </a:moveTo>
                  <a:lnTo>
                    <a:pt x="0" y="308102"/>
                  </a:lnTo>
                  <a:lnTo>
                    <a:pt x="0" y="616191"/>
                  </a:lnTo>
                  <a:lnTo>
                    <a:pt x="294259" y="616191"/>
                  </a:lnTo>
                  <a:lnTo>
                    <a:pt x="294259" y="308102"/>
                  </a:lnTo>
                  <a:close/>
                </a:path>
                <a:path extrusionOk="0" h="616585" w="1765934">
                  <a:moveTo>
                    <a:pt x="588530" y="308102"/>
                  </a:moveTo>
                  <a:lnTo>
                    <a:pt x="294271" y="308102"/>
                  </a:lnTo>
                  <a:lnTo>
                    <a:pt x="294271" y="616191"/>
                  </a:lnTo>
                  <a:lnTo>
                    <a:pt x="588530" y="616191"/>
                  </a:lnTo>
                  <a:lnTo>
                    <a:pt x="588530" y="308102"/>
                  </a:lnTo>
                  <a:close/>
                </a:path>
                <a:path extrusionOk="0" h="616585" w="1765934">
                  <a:moveTo>
                    <a:pt x="1177061" y="0"/>
                  </a:moveTo>
                  <a:lnTo>
                    <a:pt x="882802" y="0"/>
                  </a:lnTo>
                  <a:lnTo>
                    <a:pt x="588543" y="0"/>
                  </a:lnTo>
                  <a:lnTo>
                    <a:pt x="588543" y="308089"/>
                  </a:lnTo>
                  <a:lnTo>
                    <a:pt x="882802" y="308089"/>
                  </a:lnTo>
                  <a:lnTo>
                    <a:pt x="1177061" y="308089"/>
                  </a:lnTo>
                  <a:lnTo>
                    <a:pt x="1177061" y="0"/>
                  </a:lnTo>
                  <a:close/>
                </a:path>
                <a:path extrusionOk="0" h="616585" w="1765934">
                  <a:moveTo>
                    <a:pt x="1471333" y="0"/>
                  </a:moveTo>
                  <a:lnTo>
                    <a:pt x="1177074" y="0"/>
                  </a:lnTo>
                  <a:lnTo>
                    <a:pt x="1177074" y="308089"/>
                  </a:lnTo>
                  <a:lnTo>
                    <a:pt x="1471333" y="308089"/>
                  </a:lnTo>
                  <a:lnTo>
                    <a:pt x="1471333" y="0"/>
                  </a:lnTo>
                  <a:close/>
                </a:path>
                <a:path extrusionOk="0" h="616585" w="1765934">
                  <a:moveTo>
                    <a:pt x="1765604" y="0"/>
                  </a:moveTo>
                  <a:lnTo>
                    <a:pt x="1471345" y="0"/>
                  </a:lnTo>
                  <a:lnTo>
                    <a:pt x="1471345" y="308089"/>
                  </a:lnTo>
                  <a:lnTo>
                    <a:pt x="1765604" y="308089"/>
                  </a:lnTo>
                  <a:lnTo>
                    <a:pt x="176560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69" name="Google Shape;2169;p132"/>
            <p:cNvSpPr/>
            <p:nvPr/>
          </p:nvSpPr>
          <p:spPr>
            <a:xfrm>
              <a:off x="9157652" y="5019034"/>
              <a:ext cx="294640" cy="308610"/>
            </a:xfrm>
            <a:custGeom>
              <a:rect b="b" l="l" r="r" t="t"/>
              <a:pathLst>
                <a:path extrusionOk="0" h="308610" w="294640">
                  <a:moveTo>
                    <a:pt x="294267" y="0"/>
                  </a:moveTo>
                  <a:lnTo>
                    <a:pt x="0" y="0"/>
                  </a:lnTo>
                  <a:lnTo>
                    <a:pt x="0" y="308094"/>
                  </a:lnTo>
                  <a:lnTo>
                    <a:pt x="294267" y="308094"/>
                  </a:lnTo>
                  <a:lnTo>
                    <a:pt x="29426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0" name="Google Shape;2170;p132"/>
            <p:cNvSpPr/>
            <p:nvPr/>
          </p:nvSpPr>
          <p:spPr>
            <a:xfrm>
              <a:off x="8569109" y="5019039"/>
              <a:ext cx="1765934" cy="616585"/>
            </a:xfrm>
            <a:custGeom>
              <a:rect b="b" l="l" r="r" t="t"/>
              <a:pathLst>
                <a:path extrusionOk="0" h="616585" w="1765934">
                  <a:moveTo>
                    <a:pt x="294259" y="308089"/>
                  </a:moveTo>
                  <a:lnTo>
                    <a:pt x="0" y="308089"/>
                  </a:lnTo>
                  <a:lnTo>
                    <a:pt x="0" y="616191"/>
                  </a:lnTo>
                  <a:lnTo>
                    <a:pt x="294259" y="616191"/>
                  </a:lnTo>
                  <a:lnTo>
                    <a:pt x="294259" y="308089"/>
                  </a:lnTo>
                  <a:close/>
                </a:path>
                <a:path extrusionOk="0" h="616585" w="1765934">
                  <a:moveTo>
                    <a:pt x="1177061" y="0"/>
                  </a:moveTo>
                  <a:lnTo>
                    <a:pt x="882802" y="0"/>
                  </a:lnTo>
                  <a:lnTo>
                    <a:pt x="882802" y="308089"/>
                  </a:lnTo>
                  <a:lnTo>
                    <a:pt x="1177061" y="308089"/>
                  </a:lnTo>
                  <a:lnTo>
                    <a:pt x="1177061" y="0"/>
                  </a:lnTo>
                  <a:close/>
                </a:path>
                <a:path extrusionOk="0" h="616585" w="1765934">
                  <a:moveTo>
                    <a:pt x="1471333" y="0"/>
                  </a:moveTo>
                  <a:lnTo>
                    <a:pt x="1177074" y="0"/>
                  </a:lnTo>
                  <a:lnTo>
                    <a:pt x="1177074" y="308089"/>
                  </a:lnTo>
                  <a:lnTo>
                    <a:pt x="1471333" y="308089"/>
                  </a:lnTo>
                  <a:lnTo>
                    <a:pt x="1471333" y="0"/>
                  </a:lnTo>
                  <a:close/>
                </a:path>
                <a:path extrusionOk="0" h="616585" w="1765934">
                  <a:moveTo>
                    <a:pt x="1765604" y="0"/>
                  </a:moveTo>
                  <a:lnTo>
                    <a:pt x="1471345" y="0"/>
                  </a:lnTo>
                  <a:lnTo>
                    <a:pt x="1471345" y="308089"/>
                  </a:lnTo>
                  <a:lnTo>
                    <a:pt x="1765604" y="308089"/>
                  </a:lnTo>
                  <a:lnTo>
                    <a:pt x="176560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1" name="Google Shape;2171;p132"/>
            <p:cNvSpPr/>
            <p:nvPr/>
          </p:nvSpPr>
          <p:spPr>
            <a:xfrm>
              <a:off x="8863381" y="5327124"/>
              <a:ext cx="294640" cy="308610"/>
            </a:xfrm>
            <a:custGeom>
              <a:rect b="b" l="l" r="r" t="t"/>
              <a:pathLst>
                <a:path extrusionOk="0" h="308610" w="294640">
                  <a:moveTo>
                    <a:pt x="294267" y="0"/>
                  </a:moveTo>
                  <a:lnTo>
                    <a:pt x="0" y="0"/>
                  </a:lnTo>
                  <a:lnTo>
                    <a:pt x="0" y="308099"/>
                  </a:lnTo>
                  <a:lnTo>
                    <a:pt x="294267" y="308099"/>
                  </a:lnTo>
                  <a:lnTo>
                    <a:pt x="2942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2" name="Google Shape;2172;p132"/>
            <p:cNvSpPr/>
            <p:nvPr/>
          </p:nvSpPr>
          <p:spPr>
            <a:xfrm>
              <a:off x="9157652" y="5327124"/>
              <a:ext cx="294640" cy="308610"/>
            </a:xfrm>
            <a:custGeom>
              <a:rect b="b" l="l" r="r" t="t"/>
              <a:pathLst>
                <a:path extrusionOk="0" h="308610" w="294640">
                  <a:moveTo>
                    <a:pt x="294267" y="0"/>
                  </a:moveTo>
                  <a:lnTo>
                    <a:pt x="0" y="0"/>
                  </a:lnTo>
                  <a:lnTo>
                    <a:pt x="0" y="308099"/>
                  </a:lnTo>
                  <a:lnTo>
                    <a:pt x="294267" y="308099"/>
                  </a:lnTo>
                  <a:lnTo>
                    <a:pt x="2942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3" name="Google Shape;2173;p132"/>
            <p:cNvSpPr/>
            <p:nvPr/>
          </p:nvSpPr>
          <p:spPr>
            <a:xfrm>
              <a:off x="9451912" y="5327129"/>
              <a:ext cx="883284" cy="308610"/>
            </a:xfrm>
            <a:custGeom>
              <a:rect b="b" l="l" r="r" t="t"/>
              <a:pathLst>
                <a:path extrusionOk="0" h="308610" w="883284">
                  <a:moveTo>
                    <a:pt x="294259" y="0"/>
                  </a:moveTo>
                  <a:lnTo>
                    <a:pt x="0" y="0"/>
                  </a:lnTo>
                  <a:lnTo>
                    <a:pt x="0" y="308102"/>
                  </a:lnTo>
                  <a:lnTo>
                    <a:pt x="294259" y="308102"/>
                  </a:lnTo>
                  <a:lnTo>
                    <a:pt x="294259" y="0"/>
                  </a:lnTo>
                  <a:close/>
                </a:path>
                <a:path extrusionOk="0" h="308610" w="883284">
                  <a:moveTo>
                    <a:pt x="588530" y="0"/>
                  </a:moveTo>
                  <a:lnTo>
                    <a:pt x="294271" y="0"/>
                  </a:lnTo>
                  <a:lnTo>
                    <a:pt x="294271" y="308102"/>
                  </a:lnTo>
                  <a:lnTo>
                    <a:pt x="588530" y="308102"/>
                  </a:lnTo>
                  <a:lnTo>
                    <a:pt x="588530" y="0"/>
                  </a:lnTo>
                  <a:close/>
                </a:path>
                <a:path extrusionOk="0" h="308610" w="883284">
                  <a:moveTo>
                    <a:pt x="882802" y="0"/>
                  </a:moveTo>
                  <a:lnTo>
                    <a:pt x="588543" y="0"/>
                  </a:lnTo>
                  <a:lnTo>
                    <a:pt x="588543" y="308102"/>
                  </a:lnTo>
                  <a:lnTo>
                    <a:pt x="882802" y="308102"/>
                  </a:lnTo>
                  <a:lnTo>
                    <a:pt x="8828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174" name="Google Shape;2174;p132"/>
            <p:cNvSpPr/>
            <p:nvPr/>
          </p:nvSpPr>
          <p:spPr>
            <a:xfrm>
              <a:off x="8562759" y="4396485"/>
              <a:ext cx="1778634" cy="1245235"/>
            </a:xfrm>
            <a:custGeom>
              <a:rect b="b" l="l" r="r" t="t"/>
              <a:pathLst>
                <a:path extrusionOk="0" h="1245235" w="1778634">
                  <a:moveTo>
                    <a:pt x="6350" y="0"/>
                  </a:moveTo>
                  <a:lnTo>
                    <a:pt x="6350" y="1245087"/>
                  </a:lnTo>
                </a:path>
                <a:path extrusionOk="0" h="1245235" w="1778634">
                  <a:moveTo>
                    <a:pt x="300621" y="0"/>
                  </a:moveTo>
                  <a:lnTo>
                    <a:pt x="300621" y="1245087"/>
                  </a:lnTo>
                </a:path>
                <a:path extrusionOk="0" h="1245235" w="1778634">
                  <a:moveTo>
                    <a:pt x="594880" y="0"/>
                  </a:moveTo>
                  <a:lnTo>
                    <a:pt x="594880" y="1245087"/>
                  </a:lnTo>
                </a:path>
                <a:path extrusionOk="0" h="1245235" w="1778634">
                  <a:moveTo>
                    <a:pt x="889152" y="0"/>
                  </a:moveTo>
                  <a:lnTo>
                    <a:pt x="889152" y="1245087"/>
                  </a:lnTo>
                </a:path>
                <a:path extrusionOk="0" h="1245235" w="1778634">
                  <a:moveTo>
                    <a:pt x="1183424" y="0"/>
                  </a:moveTo>
                  <a:lnTo>
                    <a:pt x="1183424" y="1245087"/>
                  </a:lnTo>
                </a:path>
                <a:path extrusionOk="0" h="1245235" w="1778634">
                  <a:moveTo>
                    <a:pt x="1477695" y="0"/>
                  </a:moveTo>
                  <a:lnTo>
                    <a:pt x="1477695" y="1245087"/>
                  </a:lnTo>
                </a:path>
                <a:path extrusionOk="0" h="1245235" w="1778634">
                  <a:moveTo>
                    <a:pt x="0" y="6350"/>
                  </a:moveTo>
                  <a:lnTo>
                    <a:pt x="1778304" y="6350"/>
                  </a:lnTo>
                </a:path>
                <a:path extrusionOk="0" h="1245235" w="1778634">
                  <a:moveTo>
                    <a:pt x="0" y="314439"/>
                  </a:moveTo>
                  <a:lnTo>
                    <a:pt x="1778304" y="314439"/>
                  </a:lnTo>
                </a:path>
                <a:path extrusionOk="0" h="1245235" w="1778634">
                  <a:moveTo>
                    <a:pt x="0" y="622541"/>
                  </a:moveTo>
                  <a:lnTo>
                    <a:pt x="1778304" y="622541"/>
                  </a:lnTo>
                </a:path>
                <a:path extrusionOk="0" h="1245235" w="1778634">
                  <a:moveTo>
                    <a:pt x="0" y="930643"/>
                  </a:moveTo>
                  <a:lnTo>
                    <a:pt x="1778304" y="930643"/>
                  </a:lnTo>
                </a:path>
                <a:path extrusionOk="0" h="1245235" w="1778634">
                  <a:moveTo>
                    <a:pt x="1771954" y="0"/>
                  </a:moveTo>
                  <a:lnTo>
                    <a:pt x="1771954" y="1245087"/>
                  </a:lnTo>
                </a:path>
                <a:path extrusionOk="0" h="1245235" w="1778634">
                  <a:moveTo>
                    <a:pt x="0" y="1238737"/>
                  </a:moveTo>
                  <a:lnTo>
                    <a:pt x="1778304" y="1238737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175" name="Google Shape;2175;p132"/>
          <p:cNvSpPr txBox="1"/>
          <p:nvPr/>
        </p:nvSpPr>
        <p:spPr>
          <a:xfrm rot="-5400000">
            <a:off x="6961447" y="2579507"/>
            <a:ext cx="2217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he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60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hit  me  with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a  pie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32"/>
          <p:cNvSpPr txBox="1"/>
          <p:nvPr/>
        </p:nvSpPr>
        <p:spPr>
          <a:xfrm>
            <a:off x="6015038" y="3316605"/>
            <a:ext cx="374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il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292100" lvl="0" marL="12700" marR="0" rtl="0" algn="r">
              <a:lnSpc>
                <a:spcPct val="16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m’  entarté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 txBox="1"/>
          <p:nvPr>
            <p:ph type="title"/>
          </p:nvPr>
        </p:nvSpPr>
        <p:spPr>
          <a:xfrm>
            <a:off x="363774" y="200025"/>
            <a:ext cx="53991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  <p:sp>
        <p:nvSpPr>
          <p:cNvPr id="552" name="Google Shape;552;p70"/>
          <p:cNvSpPr txBox="1"/>
          <p:nvPr/>
        </p:nvSpPr>
        <p:spPr>
          <a:xfrm>
            <a:off x="363776" y="863728"/>
            <a:ext cx="81843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Translation (MT)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task of translating a sentence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one language (the 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language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to a sentence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another language (the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0"/>
          <p:cNvSpPr txBox="1"/>
          <p:nvPr/>
        </p:nvSpPr>
        <p:spPr>
          <a:xfrm>
            <a:off x="1894922" y="2052447"/>
            <a:ext cx="1791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x: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0"/>
          <p:cNvSpPr txBox="1"/>
          <p:nvPr/>
        </p:nvSpPr>
        <p:spPr>
          <a:xfrm>
            <a:off x="2580722" y="2052447"/>
            <a:ext cx="4665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L'homme est né libre, et partout il est dans les fers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0"/>
          <p:cNvSpPr txBox="1"/>
          <p:nvPr/>
        </p:nvSpPr>
        <p:spPr>
          <a:xfrm>
            <a:off x="2010984" y="3853815"/>
            <a:ext cx="183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y: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0"/>
          <p:cNvSpPr txBox="1"/>
          <p:nvPr/>
        </p:nvSpPr>
        <p:spPr>
          <a:xfrm>
            <a:off x="2696785" y="3853815"/>
            <a:ext cx="44328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Man is born free, but everywhere he is in chains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70"/>
          <p:cNvSpPr txBox="1"/>
          <p:nvPr/>
        </p:nvSpPr>
        <p:spPr>
          <a:xfrm>
            <a:off x="7879004" y="4445128"/>
            <a:ext cx="898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Rousseau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4902088" y="2712640"/>
            <a:ext cx="85725" cy="707707"/>
          </a:xfrm>
          <a:custGeom>
            <a:rect b="b" l="l" r="r" t="t"/>
            <a:pathLst>
              <a:path extrusionOk="0" h="943610" w="114300">
                <a:moveTo>
                  <a:pt x="38100" y="828972"/>
                </a:moveTo>
                <a:lnTo>
                  <a:pt x="0" y="828972"/>
                </a:lnTo>
                <a:lnTo>
                  <a:pt x="57150" y="943272"/>
                </a:lnTo>
                <a:lnTo>
                  <a:pt x="104775" y="848022"/>
                </a:lnTo>
                <a:lnTo>
                  <a:pt x="38100" y="848022"/>
                </a:lnTo>
                <a:lnTo>
                  <a:pt x="38100" y="828972"/>
                </a:lnTo>
                <a:close/>
              </a:path>
              <a:path extrusionOk="0" h="943610" w="114300">
                <a:moveTo>
                  <a:pt x="76200" y="0"/>
                </a:moveTo>
                <a:lnTo>
                  <a:pt x="38100" y="0"/>
                </a:lnTo>
                <a:lnTo>
                  <a:pt x="38100" y="848022"/>
                </a:lnTo>
                <a:lnTo>
                  <a:pt x="76200" y="848022"/>
                </a:lnTo>
                <a:lnTo>
                  <a:pt x="76200" y="0"/>
                </a:lnTo>
                <a:close/>
              </a:path>
              <a:path extrusionOk="0" h="943610" w="114300">
                <a:moveTo>
                  <a:pt x="114300" y="828972"/>
                </a:moveTo>
                <a:lnTo>
                  <a:pt x="76200" y="828972"/>
                </a:lnTo>
                <a:lnTo>
                  <a:pt x="76200" y="848022"/>
                </a:lnTo>
                <a:lnTo>
                  <a:pt x="104775" y="848022"/>
                </a:lnTo>
                <a:lnTo>
                  <a:pt x="114300" y="828972"/>
                </a:lnTo>
                <a:close/>
              </a:path>
            </a:pathLst>
          </a:custGeom>
          <a:solidFill>
            <a:srgbClr val="3A8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 txBox="1"/>
          <p:nvPr>
            <p:ph type="title"/>
          </p:nvPr>
        </p:nvSpPr>
        <p:spPr>
          <a:xfrm>
            <a:off x="363774" y="209175"/>
            <a:ext cx="7438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ucida Sans"/>
                <a:ea typeface="Lucida Sans"/>
                <a:cs typeface="Lucida Sans"/>
                <a:sym typeface="Lucida Sans"/>
              </a:rPr>
              <a:t>The early history of MT: 1950s</a:t>
            </a:r>
            <a:endParaRPr/>
          </a:p>
        </p:txBody>
      </p:sp>
      <p:sp>
        <p:nvSpPr>
          <p:cNvPr id="564" name="Google Shape;564;p71"/>
          <p:cNvSpPr txBox="1"/>
          <p:nvPr/>
        </p:nvSpPr>
        <p:spPr>
          <a:xfrm>
            <a:off x="363769" y="872869"/>
            <a:ext cx="79635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50">
            <a:spAutoFit/>
          </a:bodyPr>
          <a:lstStyle/>
          <a:p>
            <a:pPr indent="-254000" lvl="0" marL="266700" marR="1270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Machine translation 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esearch began in the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1950s</a:t>
            </a:r>
            <a:r>
              <a:rPr lang="en" sz="1800">
                <a:solidFill>
                  <a:srgbClr val="FF30E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machines less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powerful than high sc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hool calculators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12700" rtl="0" algn="l">
              <a:lnSpc>
                <a:spcPct val="1008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Foundational work on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automata, formal languages, probabilities, and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information theory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8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MT heavily funded by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military, but basically just simple rule-based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systems doing word 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ubstitution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1583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Human language is m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 complicated than that, and varies more across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languages!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Little understanding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natural language syntax, semantics, pragmatics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66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Problem soon appear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intractable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2413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 minute video showing 1954 MT: </a:t>
            </a:r>
            <a:r>
              <a:rPr lang="en" sz="1800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u="sng">
                <a:solidFill>
                  <a:srgbClr val="4198B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https://youtu.be/K-HfpsHPmvw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